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Anton"/>
      <p:regular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Barlow"/>
      <p:regular r:id="rId47"/>
      <p:bold r:id="rId48"/>
      <p:italic r:id="rId49"/>
      <p:boldItalic r:id="rId50"/>
    </p:embeddedFont>
    <p:embeddedFont>
      <p:font typeface="Barlow Light"/>
      <p:regular r:id="rId51"/>
      <p:bold r:id="rId52"/>
      <p:italic r:id="rId53"/>
      <p:boldItalic r:id="rId54"/>
    </p:embeddedFont>
    <p:embeddedFont>
      <p:font typeface="Roboto Slab Medium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7" roundtripDataSignature="AMtx7mhB8ixaJMGS1Oz9BIylubRVaJsb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F48333-92CF-48EC-8071-B2CA388E3B98}">
  <a:tblStyle styleId="{DEF48333-92CF-48EC-8071-B2CA388E3B9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Anton-regular.fntdata"/><Relationship Id="rId41" Type="http://schemas.openxmlformats.org/officeDocument/2006/relationships/slide" Target="slides/slide36.xml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-bold.fntdata"/><Relationship Id="rId47" Type="http://schemas.openxmlformats.org/officeDocument/2006/relationships/font" Target="fonts/Barlow-regular.fntdata"/><Relationship Id="rId49" Type="http://schemas.openxmlformats.org/officeDocument/2006/relationships/font" Target="fonts/Barlow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Light-regular.fntdata"/><Relationship Id="rId50" Type="http://schemas.openxmlformats.org/officeDocument/2006/relationships/font" Target="fonts/Barlow-boldItalic.fntdata"/><Relationship Id="rId53" Type="http://schemas.openxmlformats.org/officeDocument/2006/relationships/font" Target="fonts/BarlowLight-italic.fntdata"/><Relationship Id="rId52" Type="http://schemas.openxmlformats.org/officeDocument/2006/relationships/font" Target="fonts/BarlowLight-bold.fntdata"/><Relationship Id="rId11" Type="http://schemas.openxmlformats.org/officeDocument/2006/relationships/slide" Target="slides/slide6.xml"/><Relationship Id="rId55" Type="http://schemas.openxmlformats.org/officeDocument/2006/relationships/font" Target="fonts/RobotoSlabMedium-regular.fntdata"/><Relationship Id="rId10" Type="http://schemas.openxmlformats.org/officeDocument/2006/relationships/slide" Target="slides/slide5.xml"/><Relationship Id="rId54" Type="http://schemas.openxmlformats.org/officeDocument/2006/relationships/font" Target="fonts/BarlowLight-boldItalic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RobotoSlab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1f3b1851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51f3b1851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1f3b1851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51f3b1851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1f3b1851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51f3b1851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1f3b1851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51f3b1851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1f3b1851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51f3b1851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f3b1851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51f3b1851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ctrTitle"/>
          </p:nvPr>
        </p:nvSpPr>
        <p:spPr>
          <a:xfrm>
            <a:off x="4693675" y="1570000"/>
            <a:ext cx="37371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" name="Google Shape;11;p33"/>
          <p:cNvSpPr txBox="1"/>
          <p:nvPr>
            <p:ph idx="1" type="subTitle"/>
          </p:nvPr>
        </p:nvSpPr>
        <p:spPr>
          <a:xfrm>
            <a:off x="4693675" y="3599050"/>
            <a:ext cx="3737100" cy="4734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/>
          <p:nvPr>
            <p:ph type="title"/>
          </p:nvPr>
        </p:nvSpPr>
        <p:spPr>
          <a:xfrm>
            <a:off x="3589200" y="1334100"/>
            <a:ext cx="48417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1" name="Google Shape;8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3"/>
          <p:cNvSpPr txBox="1"/>
          <p:nvPr>
            <p:ph idx="1" type="subTitle"/>
          </p:nvPr>
        </p:nvSpPr>
        <p:spPr>
          <a:xfrm>
            <a:off x="936250" y="3055525"/>
            <a:ext cx="26121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3"/>
          <p:cNvSpPr txBox="1"/>
          <p:nvPr>
            <p:ph type="title"/>
          </p:nvPr>
        </p:nvSpPr>
        <p:spPr>
          <a:xfrm>
            <a:off x="936250" y="968975"/>
            <a:ext cx="2612100" cy="2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5" name="Google Shape;8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4"/>
          <p:cNvSpPr txBox="1"/>
          <p:nvPr>
            <p:ph type="title"/>
          </p:nvPr>
        </p:nvSpPr>
        <p:spPr>
          <a:xfrm>
            <a:off x="2536200" y="1435350"/>
            <a:ext cx="40716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8" name="Google Shape;8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5"/>
          <p:cNvSpPr txBox="1"/>
          <p:nvPr>
            <p:ph type="title"/>
          </p:nvPr>
        </p:nvSpPr>
        <p:spPr>
          <a:xfrm>
            <a:off x="3589200" y="4076675"/>
            <a:ext cx="4841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1" name="Google Shape;91;p45"/>
          <p:cNvSpPr txBox="1"/>
          <p:nvPr>
            <p:ph idx="1" type="subTitle"/>
          </p:nvPr>
        </p:nvSpPr>
        <p:spPr>
          <a:xfrm>
            <a:off x="3589200" y="1237700"/>
            <a:ext cx="4841700" cy="25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5" name="Google Shape;9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7"/>
          <p:cNvSpPr txBox="1"/>
          <p:nvPr>
            <p:ph idx="1" type="subTitle"/>
          </p:nvPr>
        </p:nvSpPr>
        <p:spPr>
          <a:xfrm>
            <a:off x="713225" y="2415338"/>
            <a:ext cx="27534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7"/>
          <p:cNvSpPr txBox="1"/>
          <p:nvPr>
            <p:ph type="title"/>
          </p:nvPr>
        </p:nvSpPr>
        <p:spPr>
          <a:xfrm>
            <a:off x="713225" y="1724038"/>
            <a:ext cx="27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9" name="Google Shape;9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8"/>
          <p:cNvSpPr txBox="1"/>
          <p:nvPr>
            <p:ph type="ctrTitle"/>
          </p:nvPr>
        </p:nvSpPr>
        <p:spPr>
          <a:xfrm>
            <a:off x="3556075" y="517425"/>
            <a:ext cx="34977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48"/>
          <p:cNvSpPr txBox="1"/>
          <p:nvPr>
            <p:ph idx="1" type="subTitle"/>
          </p:nvPr>
        </p:nvSpPr>
        <p:spPr>
          <a:xfrm>
            <a:off x="3556075" y="1679125"/>
            <a:ext cx="34977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48"/>
          <p:cNvSpPr txBox="1"/>
          <p:nvPr/>
        </p:nvSpPr>
        <p:spPr>
          <a:xfrm>
            <a:off x="3556075" y="3645750"/>
            <a:ext cx="390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highlight>
                <a:srgbClr val="DFDEFC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" name="Google Shape;10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 two columns 1">
  <p:cSld name="CUSTOM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7" name="Google Shape;107;p49"/>
          <p:cNvSpPr txBox="1"/>
          <p:nvPr>
            <p:ph idx="1" type="body"/>
          </p:nvPr>
        </p:nvSpPr>
        <p:spPr>
          <a:xfrm>
            <a:off x="720000" y="1191300"/>
            <a:ext cx="3854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49"/>
          <p:cNvSpPr txBox="1"/>
          <p:nvPr>
            <p:ph idx="2" type="body"/>
          </p:nvPr>
        </p:nvSpPr>
        <p:spPr>
          <a:xfrm>
            <a:off x="4571825" y="1191300"/>
            <a:ext cx="3854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0"/>
          <p:cNvSpPr txBox="1"/>
          <p:nvPr>
            <p:ph type="title"/>
          </p:nvPr>
        </p:nvSpPr>
        <p:spPr>
          <a:xfrm>
            <a:off x="5253500" y="3046738"/>
            <a:ext cx="26751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50"/>
          <p:cNvSpPr txBox="1"/>
          <p:nvPr>
            <p:ph idx="2" type="title"/>
          </p:nvPr>
        </p:nvSpPr>
        <p:spPr>
          <a:xfrm>
            <a:off x="5253500" y="556774"/>
            <a:ext cx="1321800" cy="2056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3" name="Google Shape;113;p50"/>
          <p:cNvSpPr txBox="1"/>
          <p:nvPr>
            <p:ph idx="1" type="subTitle"/>
          </p:nvPr>
        </p:nvSpPr>
        <p:spPr>
          <a:xfrm>
            <a:off x="5253500" y="4053863"/>
            <a:ext cx="26751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 txBox="1"/>
          <p:nvPr>
            <p:ph type="title"/>
          </p:nvPr>
        </p:nvSpPr>
        <p:spPr>
          <a:xfrm>
            <a:off x="713225" y="1452800"/>
            <a:ext cx="824100" cy="119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4"/>
          <p:cNvSpPr txBox="1"/>
          <p:nvPr>
            <p:ph idx="1" type="subTitle"/>
          </p:nvPr>
        </p:nvSpPr>
        <p:spPr>
          <a:xfrm>
            <a:off x="1645800" y="1993850"/>
            <a:ext cx="2336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" name="Google Shape;16;p34"/>
          <p:cNvSpPr txBox="1"/>
          <p:nvPr>
            <p:ph idx="2" type="title"/>
          </p:nvPr>
        </p:nvSpPr>
        <p:spPr>
          <a:xfrm>
            <a:off x="4828750" y="1452805"/>
            <a:ext cx="824100" cy="119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34"/>
          <p:cNvSpPr txBox="1"/>
          <p:nvPr>
            <p:ph idx="3" type="subTitle"/>
          </p:nvPr>
        </p:nvSpPr>
        <p:spPr>
          <a:xfrm>
            <a:off x="5761175" y="1993850"/>
            <a:ext cx="2336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34"/>
          <p:cNvSpPr txBox="1"/>
          <p:nvPr>
            <p:ph idx="4" type="title"/>
          </p:nvPr>
        </p:nvSpPr>
        <p:spPr>
          <a:xfrm>
            <a:off x="713225" y="3264877"/>
            <a:ext cx="824100" cy="119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" name="Google Shape;19;p34"/>
          <p:cNvSpPr txBox="1"/>
          <p:nvPr>
            <p:ph idx="5" type="subTitle"/>
          </p:nvPr>
        </p:nvSpPr>
        <p:spPr>
          <a:xfrm>
            <a:off x="1645800" y="3805924"/>
            <a:ext cx="2336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34"/>
          <p:cNvSpPr txBox="1"/>
          <p:nvPr>
            <p:ph idx="6" type="title"/>
          </p:nvPr>
        </p:nvSpPr>
        <p:spPr>
          <a:xfrm>
            <a:off x="4828750" y="3264877"/>
            <a:ext cx="824100" cy="119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" name="Google Shape;21;p34"/>
          <p:cNvSpPr txBox="1"/>
          <p:nvPr>
            <p:ph idx="7" type="subTitle"/>
          </p:nvPr>
        </p:nvSpPr>
        <p:spPr>
          <a:xfrm>
            <a:off x="5761175" y="3805924"/>
            <a:ext cx="2336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34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9" type="subTitle"/>
          </p:nvPr>
        </p:nvSpPr>
        <p:spPr>
          <a:xfrm>
            <a:off x="1645800" y="1669850"/>
            <a:ext cx="2336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" name="Google Shape;24;p34"/>
          <p:cNvSpPr txBox="1"/>
          <p:nvPr>
            <p:ph idx="13" type="subTitle"/>
          </p:nvPr>
        </p:nvSpPr>
        <p:spPr>
          <a:xfrm>
            <a:off x="1645800" y="3481925"/>
            <a:ext cx="2336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" name="Google Shape;25;p34"/>
          <p:cNvSpPr txBox="1"/>
          <p:nvPr>
            <p:ph idx="14" type="subTitle"/>
          </p:nvPr>
        </p:nvSpPr>
        <p:spPr>
          <a:xfrm>
            <a:off x="5761175" y="1669850"/>
            <a:ext cx="2336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5" type="subTitle"/>
          </p:nvPr>
        </p:nvSpPr>
        <p:spPr>
          <a:xfrm>
            <a:off x="5761175" y="3481925"/>
            <a:ext cx="2336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52"/>
          <p:cNvGrpSpPr/>
          <p:nvPr/>
        </p:nvGrpSpPr>
        <p:grpSpPr>
          <a:xfrm>
            <a:off x="4693705" y="539513"/>
            <a:ext cx="811800" cy="528900"/>
            <a:chOff x="4693705" y="539513"/>
            <a:chExt cx="811800" cy="528900"/>
          </a:xfrm>
        </p:grpSpPr>
        <p:sp>
          <p:nvSpPr>
            <p:cNvPr id="119" name="Google Shape;119;p52"/>
            <p:cNvSpPr/>
            <p:nvPr/>
          </p:nvSpPr>
          <p:spPr>
            <a:xfrm>
              <a:off x="4693705" y="539513"/>
              <a:ext cx="8118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2"/>
            <p:cNvSpPr/>
            <p:nvPr/>
          </p:nvSpPr>
          <p:spPr>
            <a:xfrm>
              <a:off x="4771948" y="635055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2"/>
            <p:cNvSpPr/>
            <p:nvPr/>
          </p:nvSpPr>
          <p:spPr>
            <a:xfrm>
              <a:off x="5111223" y="644473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713225" y="1366200"/>
            <a:ext cx="35916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713225" y="2793575"/>
            <a:ext cx="3591600" cy="18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720000" y="1072350"/>
            <a:ext cx="77040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" type="subTitle"/>
          </p:nvPr>
        </p:nvSpPr>
        <p:spPr>
          <a:xfrm>
            <a:off x="4465013" y="1958522"/>
            <a:ext cx="35571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2" type="subTitle"/>
          </p:nvPr>
        </p:nvSpPr>
        <p:spPr>
          <a:xfrm>
            <a:off x="1121888" y="3749550"/>
            <a:ext cx="35571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idx="3" type="subTitle"/>
          </p:nvPr>
        </p:nvSpPr>
        <p:spPr>
          <a:xfrm>
            <a:off x="4465013" y="1582475"/>
            <a:ext cx="3557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" name="Google Shape;41;p37"/>
          <p:cNvSpPr txBox="1"/>
          <p:nvPr>
            <p:ph idx="4" type="subTitle"/>
          </p:nvPr>
        </p:nvSpPr>
        <p:spPr>
          <a:xfrm>
            <a:off x="1121888" y="3373475"/>
            <a:ext cx="3557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2" name="Google Shape;4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/>
          <p:nvPr>
            <p:ph idx="1" type="subTitle"/>
          </p:nvPr>
        </p:nvSpPr>
        <p:spPr>
          <a:xfrm>
            <a:off x="6490938" y="2689125"/>
            <a:ext cx="1758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" name="Google Shape;4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2" type="subTitle"/>
          </p:nvPr>
        </p:nvSpPr>
        <p:spPr>
          <a:xfrm>
            <a:off x="894750" y="3089325"/>
            <a:ext cx="1758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3" type="subTitle"/>
          </p:nvPr>
        </p:nvSpPr>
        <p:spPr>
          <a:xfrm>
            <a:off x="3692861" y="3089325"/>
            <a:ext cx="1758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4" type="subTitle"/>
          </p:nvPr>
        </p:nvSpPr>
        <p:spPr>
          <a:xfrm>
            <a:off x="6490947" y="3089325"/>
            <a:ext cx="1758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8"/>
          <p:cNvSpPr txBox="1"/>
          <p:nvPr>
            <p:ph idx="5" type="subTitle"/>
          </p:nvPr>
        </p:nvSpPr>
        <p:spPr>
          <a:xfrm>
            <a:off x="3692856" y="2689125"/>
            <a:ext cx="1758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" name="Google Shape;50;p38"/>
          <p:cNvSpPr txBox="1"/>
          <p:nvPr>
            <p:ph idx="6" type="subTitle"/>
          </p:nvPr>
        </p:nvSpPr>
        <p:spPr>
          <a:xfrm>
            <a:off x="894750" y="2689125"/>
            <a:ext cx="1758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1" name="Google Shape;5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39"/>
          <p:cNvSpPr txBox="1"/>
          <p:nvPr>
            <p:ph idx="1" type="subTitle"/>
          </p:nvPr>
        </p:nvSpPr>
        <p:spPr>
          <a:xfrm>
            <a:off x="713232" y="4123775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2" type="subTitle"/>
          </p:nvPr>
        </p:nvSpPr>
        <p:spPr>
          <a:xfrm>
            <a:off x="6257594" y="2327000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3" type="subTitle"/>
          </p:nvPr>
        </p:nvSpPr>
        <p:spPr>
          <a:xfrm>
            <a:off x="713232" y="2327000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9"/>
          <p:cNvSpPr txBox="1"/>
          <p:nvPr>
            <p:ph idx="4" type="subTitle"/>
          </p:nvPr>
        </p:nvSpPr>
        <p:spPr>
          <a:xfrm>
            <a:off x="3485389" y="2327000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9"/>
          <p:cNvSpPr txBox="1"/>
          <p:nvPr>
            <p:ph idx="5" type="subTitle"/>
          </p:nvPr>
        </p:nvSpPr>
        <p:spPr>
          <a:xfrm>
            <a:off x="6257580" y="4123725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6" type="subTitle"/>
          </p:nvPr>
        </p:nvSpPr>
        <p:spPr>
          <a:xfrm>
            <a:off x="3572605" y="4123775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7" type="subTitle"/>
          </p:nvPr>
        </p:nvSpPr>
        <p:spPr>
          <a:xfrm>
            <a:off x="713250" y="2050350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" name="Google Shape;61;p39"/>
          <p:cNvSpPr txBox="1"/>
          <p:nvPr>
            <p:ph idx="8" type="subTitle"/>
          </p:nvPr>
        </p:nvSpPr>
        <p:spPr>
          <a:xfrm>
            <a:off x="713250" y="3847125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39"/>
          <p:cNvSpPr txBox="1"/>
          <p:nvPr>
            <p:ph idx="9" type="subTitle"/>
          </p:nvPr>
        </p:nvSpPr>
        <p:spPr>
          <a:xfrm>
            <a:off x="3485400" y="2050350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" name="Google Shape;63;p39"/>
          <p:cNvSpPr txBox="1"/>
          <p:nvPr>
            <p:ph idx="13" type="subTitle"/>
          </p:nvPr>
        </p:nvSpPr>
        <p:spPr>
          <a:xfrm>
            <a:off x="6257575" y="2050350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" name="Google Shape;64;p39"/>
          <p:cNvSpPr txBox="1"/>
          <p:nvPr>
            <p:ph idx="14" type="subTitle"/>
          </p:nvPr>
        </p:nvSpPr>
        <p:spPr>
          <a:xfrm>
            <a:off x="6257575" y="3847125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5" name="Google Shape;65;p39"/>
          <p:cNvSpPr txBox="1"/>
          <p:nvPr>
            <p:ph idx="15" type="subTitle"/>
          </p:nvPr>
        </p:nvSpPr>
        <p:spPr>
          <a:xfrm>
            <a:off x="3572600" y="3847125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6" name="Google Shape;6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0"/>
          <p:cNvSpPr txBox="1"/>
          <p:nvPr>
            <p:ph type="title"/>
          </p:nvPr>
        </p:nvSpPr>
        <p:spPr>
          <a:xfrm>
            <a:off x="2900250" y="777350"/>
            <a:ext cx="3343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9" name="Google Shape;69;p40"/>
          <p:cNvSpPr txBox="1"/>
          <p:nvPr>
            <p:ph idx="1" type="subTitle"/>
          </p:nvPr>
        </p:nvSpPr>
        <p:spPr>
          <a:xfrm>
            <a:off x="2900250" y="1472476"/>
            <a:ext cx="33435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2" type="title"/>
          </p:nvPr>
        </p:nvSpPr>
        <p:spPr>
          <a:xfrm>
            <a:off x="2900250" y="2081087"/>
            <a:ext cx="3343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1" name="Google Shape;71;p40"/>
          <p:cNvSpPr txBox="1"/>
          <p:nvPr>
            <p:ph idx="3" type="subTitle"/>
          </p:nvPr>
        </p:nvSpPr>
        <p:spPr>
          <a:xfrm>
            <a:off x="2900250" y="2776213"/>
            <a:ext cx="33435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4" type="title"/>
          </p:nvPr>
        </p:nvSpPr>
        <p:spPr>
          <a:xfrm>
            <a:off x="2900250" y="3384825"/>
            <a:ext cx="3343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73" name="Google Shape;73;p40"/>
          <p:cNvSpPr txBox="1"/>
          <p:nvPr>
            <p:ph idx="5" type="subTitle"/>
          </p:nvPr>
        </p:nvSpPr>
        <p:spPr>
          <a:xfrm>
            <a:off x="2900250" y="4079950"/>
            <a:ext cx="33435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1"/>
          <p:cNvSpPr txBox="1"/>
          <p:nvPr>
            <p:ph hasCustomPrompt="1" type="title"/>
          </p:nvPr>
        </p:nvSpPr>
        <p:spPr>
          <a:xfrm>
            <a:off x="713325" y="1764425"/>
            <a:ext cx="42756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41"/>
          <p:cNvSpPr txBox="1"/>
          <p:nvPr>
            <p:ph idx="1" type="subTitle"/>
          </p:nvPr>
        </p:nvSpPr>
        <p:spPr>
          <a:xfrm>
            <a:off x="713325" y="3275575"/>
            <a:ext cx="4275600" cy="388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b="0" i="0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b="0" i="0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b="0" i="0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b="0" i="0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b="0" i="0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b="0" i="0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b="0" i="0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b="0" i="0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b="0" i="0" sz="36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kaggle.com/code/abdallahwagih/effecientnetb3-cards-classification-98-85/notebook" TargetMode="External"/><Relationship Id="rId4" Type="http://schemas.openxmlformats.org/officeDocument/2006/relationships/hyperlink" Target="https://alexisbcook.github.io/2017/global-average-pooling-layers-for-object-localization/" TargetMode="External"/><Relationship Id="rId5" Type="http://schemas.openxmlformats.org/officeDocument/2006/relationships/hyperlink" Target="https://www.kaggle.com/datasets/gpiosenka/cards-image-datasetclassification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ymHhwolwMmFKLl2GYZG3zyu90W2l5lTR6c7papgoAYc/copy#gid=0" TargetMode="External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freepik.com/free-photo/jack-spade-heart-ace-card-with-casino-chips-stack-green-poker-table_2900788.htm?query=undefined&amp;from_query=undefined&amp;page=1&amp;query=undefined&amp;from_query=undefined&amp;position=1&amp;from_view=collections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freepik.com/free-photo/red-dices-stack-gambling-chips-green-poker-table_288686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person-holding-glass-whiskey-while-playing-poker-card_2925007.htm?query=undefined&amp;from_query=undefined&amp;page=1&amp;query=undefined&amp;from_query=undefined&amp;position=1&amp;from_view=collections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whisky-with-ice-cubes-casino-chips-playing-card-green-poker-table_2900765.htm?query=undefined&amp;from_query=undefined&amp;page=1&amp;query=undefined&amp;from_query=undefined&amp;position=1&amp;from_view=detail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whisky-with-ice-cubes-casino-chips-playing-card-green-poker-table_2900765.htm?query=undefined&amp;from_query=undefined&amp;page=1&amp;query=undefined&amp;from_query=undefined&amp;position=1&amp;from_view=detail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jack-spade-heart-ace-card-with-casino-chips-stack-green-poker-table_2900788.htm?query=undefined&amp;from_query=undefined&amp;page=1&amp;query=undefined&amp;from_query=undefined&amp;position=1&amp;from_view=collections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oker-player-showing-jack-ace-card-with-casino-chips-green-poker-table_2914513.htm?query=undefined&amp;from_query=undefined&amp;page=1&amp;query=undefined&amp;from_query=undefined&amp;position=1&amp;from_view=detail/?utm_source=slidesgo_template&amp;utm_medium=referral-link&amp;utm_campaign=sg_resources&amp;utm_content=freepik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person-holding-glass-whiskey-while-playing-poker-card_2925007.htm?query=undefined&amp;from_query=undefined&amp;page=1&amp;query=undefined&amp;from_query=undefined&amp;position=1&amp;from_view=collections/?utm_source=slidesgo_template&amp;utm_medium=referral-link&amp;utm_campaign=sg_resources&amp;utm_content=freepik" TargetMode="Externa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freepik.com/free-photo/friends-having-fun-while-playing-poker_22633116.htm#&amp;position=4&amp;from_view=collections#page=1&amp;query=undefined&amp;from_query=undefined&amp;position=0&amp;from_view=collections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friends-havinf-fun-while-playing-poker_22633128.htm#&amp;position=5&amp;from_view=collections#page=1&amp;query=undefined&amp;from_query=undefined&amp;position=0&amp;from_view=collections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friends-havinf-fun-while-playing-poker_22633131.htm#&amp;position=2&amp;from_view=collections#page=1&amp;query=undefined&amp;from_query=undefined&amp;position=0&amp;from_view=collections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friends-having-fun-while-playing-poker_22633097.htm#&amp;position=3&amp;from_view=collections#page=1&amp;query=undefined&amp;from_query=undefined&amp;position=0&amp;from_view=collections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freepik.com/free-photo/stacked-casino-tokens-royal-flush-green-background_13850445.htm#&amp;position=16&amp;from_view=collections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asino-tokens-green-background-with-ace-cards_13850431.htm#&amp;position=15&amp;from_view=collections#page=1&amp;query=undefined&amp;from_query=undefined&amp;position=0&amp;from_view=collections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deck-cards-green-background_13850449.htm#&amp;position=10&amp;from_view=collections#page=1&amp;query=undefined&amp;from_query=undefined&amp;position=0&amp;from_view=collections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casino-tokens-green-background-with-deck-cards_13850442.htm#&amp;position=9&amp;from_view=collections#page=1&amp;query=undefined&amp;from_query=undefined&amp;position=0&amp;from_view=collections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cellphone-whisky-glass-with-jack-spade-heart-ace-cards-green-poker-table_2900776.htm#&amp;position=1&amp;from_view=collections#page=1&amp;query=undefined&amp;from_query=undefined&amp;position=0&amp;from_view=collections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photo/casino-tokens-green-background_13850444.htm#&amp;position=7&amp;from_view=collections#page=1&amp;query=undefined&amp;from_query=undefined&amp;position=0&amp;from_view=collections/?utm_source=slidesgo_template&amp;utm_medium=referral-link&amp;utm_campaign=sg_resources&amp;utm_content=freepik" TargetMode="External"/><Relationship Id="rId16" Type="http://schemas.openxmlformats.org/officeDocument/2006/relationships/hyperlink" Target="https://www.freepik.com/free-photo/casino-tokens-green-background-with-ace-cards_13850436.htm#&amp;position=8&amp;from_view=collections#page=1&amp;query=undefined&amp;from_query=undefined&amp;position=0&amp;from_view=collections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royal-flush-casino-tokens-green-background_13850455.htm#&amp;position=14&amp;from_view=collections#page=1&amp;query=undefined&amp;from_query=undefined&amp;position=0&amp;from_view=collections/?utm_source=slidesgo_template&amp;utm_medium=referral-link&amp;utm_campaign=sg_resources&amp;utm_content=freepik" TargetMode="External"/><Relationship Id="rId19" Type="http://schemas.openxmlformats.org/officeDocument/2006/relationships/hyperlink" Target="https://www.flaticon.es/packs/casino-11?style_id=3&amp;family_id=1&amp;group_id=1/?utm_source=slidesgo_template&amp;utm_medium=referral-link&amp;utm_campaign=sg_resources&amp;utm_content=flaticon" TargetMode="External"/><Relationship Id="rId6" Type="http://schemas.openxmlformats.org/officeDocument/2006/relationships/hyperlink" Target="https://www.freepik.com/free-photo/royal-flush-cards-with-dices-green-background_13850439.htm#&amp;position=13&amp;from_view=collections#page=1&amp;query=undefined&amp;from_query=undefined&amp;position=0&amp;from_view=collections/?utm_source=slidesgo_template&amp;utm_medium=referral-link&amp;utm_campaign=sg_resources&amp;utm_content=freepik" TargetMode="External"/><Relationship Id="rId18" Type="http://schemas.openxmlformats.org/officeDocument/2006/relationships/hyperlink" Target="https://www.freepik.com/free-photo/casino-tokens-green-background-with-blank-space_13850443.htm#&amp;position=6&amp;from_view=collections#page=1&amp;query=undefined&amp;from_query=undefined&amp;position=0&amp;from_view=collections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casino-tokens-royal-flush_13850430.htm#&amp;position=12&amp;from_view=collections#page=1&amp;query=undefined&amp;from_query=undefined&amp;position=0&amp;from_view=collections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stacked-casino-tokens-green-background_13850469.htm#&amp;position=11&amp;from_view=collections#page=1&amp;query=undefined&amp;from_query=undefined&amp;position=0&amp;from_view=collections/?utm_source=slidesgo_template&amp;utm_medium=referral-link&amp;utm_campaign=sg_resources&amp;utm_content=freepi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2.jpg"/><Relationship Id="rId5" Type="http://schemas.openxmlformats.org/officeDocument/2006/relationships/image" Target="../media/image5.jpg"/><Relationship Id="rId6" Type="http://schemas.openxmlformats.org/officeDocument/2006/relationships/image" Target="../media/image13.jpg"/><Relationship Id="rId7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>
            <p:ph type="ctrTitle"/>
          </p:nvPr>
        </p:nvSpPr>
        <p:spPr>
          <a:xfrm>
            <a:off x="4693675" y="1570000"/>
            <a:ext cx="39333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300"/>
              <a:t>POKER CARD CLASSIFICATION AND VISUALIZATION </a:t>
            </a:r>
            <a:endParaRPr sz="4300"/>
          </a:p>
        </p:txBody>
      </p:sp>
      <p:sp>
        <p:nvSpPr>
          <p:cNvPr id="130" name="Google Shape;130;p1"/>
          <p:cNvSpPr txBox="1"/>
          <p:nvPr>
            <p:ph idx="1" type="subTitle"/>
          </p:nvPr>
        </p:nvSpPr>
        <p:spPr>
          <a:xfrm>
            <a:off x="4693675" y="3599050"/>
            <a:ext cx="3737100" cy="8952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Students</a:t>
            </a:r>
            <a:r>
              <a:rPr lang="en"/>
              <a:t>: Luka Chabaud, Manuel Parma &amp; Joel Duran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Course</a:t>
            </a:r>
            <a:r>
              <a:rPr lang="en"/>
              <a:t>: </a:t>
            </a:r>
            <a:r>
              <a:rPr lang="en"/>
              <a:t>Deep Learning 2023</a:t>
            </a:r>
            <a:endParaRPr/>
          </a:p>
        </p:txBody>
      </p:sp>
      <p:pic>
        <p:nvPicPr>
          <p:cNvPr id="131" name="Google Shape;131;p1"/>
          <p:cNvPicPr preferRelativeResize="0"/>
          <p:nvPr/>
        </p:nvPicPr>
        <p:blipFill rotWithShape="1">
          <a:blip r:embed="rId3">
            <a:alphaModFix amt="76000"/>
          </a:blip>
          <a:srcRect b="0" l="16880" r="27130" t="0"/>
          <a:stretch/>
        </p:blipFill>
        <p:spPr>
          <a:xfrm>
            <a:off x="730450" y="574524"/>
            <a:ext cx="3355625" cy="39944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32" name="Google Shape;132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175" y="231625"/>
            <a:ext cx="2283802" cy="7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Augmentation + Model 3</a:t>
            </a:r>
            <a:endParaRPr/>
          </a:p>
        </p:txBody>
      </p:sp>
      <p:sp>
        <p:nvSpPr>
          <p:cNvPr id="223" name="Google Shape;22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10"/>
          <p:cNvSpPr txBox="1"/>
          <p:nvPr/>
        </p:nvSpPr>
        <p:spPr>
          <a:xfrm>
            <a:off x="773675" y="1204425"/>
            <a:ext cx="55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291400" y="831725"/>
            <a:ext cx="5229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To try and get the best result as possible, we decided on running model 3 with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augmented data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We applied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RandomPerspective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 to all training samples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 twice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This transformation was decided as real card images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might not be perfectly centered in frame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Got a small improvement: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95.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10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% validation accuracy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We decided this result was good enough as it surpassed the 95% accuracy mark.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26" name="Google Shape;226;p10"/>
          <p:cNvPicPr preferRelativeResize="0"/>
          <p:nvPr/>
        </p:nvPicPr>
        <p:blipFill rotWithShape="1">
          <a:blip r:embed="rId3">
            <a:alphaModFix/>
          </a:blip>
          <a:srcRect b="8859" l="12203" r="3108" t="5377"/>
          <a:stretch/>
        </p:blipFill>
        <p:spPr>
          <a:xfrm>
            <a:off x="985600" y="3094325"/>
            <a:ext cx="1964050" cy="195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4">
            <a:alphaModFix/>
          </a:blip>
          <a:srcRect b="8197" l="13450" r="3576" t="4321"/>
          <a:stretch/>
        </p:blipFill>
        <p:spPr>
          <a:xfrm>
            <a:off x="3249014" y="3094325"/>
            <a:ext cx="1886310" cy="19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650" y="1358200"/>
            <a:ext cx="3509825" cy="282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1f3b18515_0_82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Test &amp; Real Evaluation</a:t>
            </a:r>
            <a:endParaRPr/>
          </a:p>
        </p:txBody>
      </p:sp>
      <p:sp>
        <p:nvSpPr>
          <p:cNvPr id="234" name="Google Shape;234;g251f3b18515_0_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g251f3b18515_0_82"/>
          <p:cNvSpPr txBox="1"/>
          <p:nvPr/>
        </p:nvSpPr>
        <p:spPr>
          <a:xfrm>
            <a:off x="720000" y="890150"/>
            <a:ext cx="7316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Running the last trained model with the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test dataset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we obtained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93.2% accuracy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To 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further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test our model, we decided to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take pictures of real unseen cards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and test them.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For correctly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centered and cropped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images, the cards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 were correctly classified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But, even with the transformed data,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rotated/perspective cards do not give correct labels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6" name="Google Shape;236;g251f3b18515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75" y="3045050"/>
            <a:ext cx="2001450" cy="20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51f3b18515_0_82"/>
          <p:cNvSpPr/>
          <p:nvPr/>
        </p:nvSpPr>
        <p:spPr>
          <a:xfrm>
            <a:off x="2277400" y="3673700"/>
            <a:ext cx="1145400" cy="92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</a:t>
            </a:r>
            <a:endParaRPr/>
          </a:p>
        </p:txBody>
      </p:sp>
      <p:sp>
        <p:nvSpPr>
          <p:cNvPr id="238" name="Google Shape;238;g251f3b18515_0_82"/>
          <p:cNvSpPr txBox="1"/>
          <p:nvPr/>
        </p:nvSpPr>
        <p:spPr>
          <a:xfrm>
            <a:off x="2325550" y="3921950"/>
            <a:ext cx="10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Model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9" name="Google Shape;239;g251f3b18515_0_82"/>
          <p:cNvSpPr txBox="1"/>
          <p:nvPr/>
        </p:nvSpPr>
        <p:spPr>
          <a:xfrm>
            <a:off x="3499000" y="3675800"/>
            <a:ext cx="9477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“Ace of Hearts”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Barlow"/>
                <a:ea typeface="Barlow"/>
                <a:cs typeface="Barlow"/>
                <a:sym typeface="Barlow"/>
              </a:rPr>
              <a:t>✔</a:t>
            </a:r>
            <a:endParaRPr sz="1600">
              <a:solidFill>
                <a:srgbClr val="6AA84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0" name="Google Shape;240;g251f3b18515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300" y="3045050"/>
            <a:ext cx="2001450" cy="20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51f3b18515_0_82"/>
          <p:cNvSpPr/>
          <p:nvPr/>
        </p:nvSpPr>
        <p:spPr>
          <a:xfrm>
            <a:off x="6738625" y="3673700"/>
            <a:ext cx="1145400" cy="92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</a:t>
            </a:r>
            <a:endParaRPr/>
          </a:p>
        </p:txBody>
      </p:sp>
      <p:sp>
        <p:nvSpPr>
          <p:cNvPr id="242" name="Google Shape;242;g251f3b18515_0_82"/>
          <p:cNvSpPr txBox="1"/>
          <p:nvPr/>
        </p:nvSpPr>
        <p:spPr>
          <a:xfrm>
            <a:off x="6786775" y="3921950"/>
            <a:ext cx="10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Model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3" name="Google Shape;243;g251f3b18515_0_82"/>
          <p:cNvSpPr txBox="1"/>
          <p:nvPr/>
        </p:nvSpPr>
        <p:spPr>
          <a:xfrm>
            <a:off x="7960225" y="3675800"/>
            <a:ext cx="9477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“Six of Hearts”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❌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1f3b18515_0_119"/>
          <p:cNvSpPr txBox="1"/>
          <p:nvPr>
            <p:ph type="title"/>
          </p:nvPr>
        </p:nvSpPr>
        <p:spPr>
          <a:xfrm>
            <a:off x="3589200" y="1334100"/>
            <a:ext cx="49677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7200"/>
              <a:t>Multiple Cards Detection</a:t>
            </a:r>
            <a:endParaRPr sz="7200"/>
          </a:p>
        </p:txBody>
      </p:sp>
      <p:pic>
        <p:nvPicPr>
          <p:cNvPr id="249" name="Google Shape;249;g251f3b18515_0_119"/>
          <p:cNvPicPr preferRelativeResize="0"/>
          <p:nvPr/>
        </p:nvPicPr>
        <p:blipFill rotWithShape="1">
          <a:blip r:embed="rId3">
            <a:alphaModFix amt="73000"/>
          </a:blip>
          <a:srcRect b="0" l="33912" r="23505" t="0"/>
          <a:stretch/>
        </p:blipFill>
        <p:spPr>
          <a:xfrm>
            <a:off x="730450" y="574525"/>
            <a:ext cx="2551975" cy="39944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250" name="Google Shape;250;g251f3b18515_0_119"/>
          <p:cNvGrpSpPr/>
          <p:nvPr/>
        </p:nvGrpSpPr>
        <p:grpSpPr>
          <a:xfrm>
            <a:off x="3589200" y="539525"/>
            <a:ext cx="1686900" cy="528900"/>
            <a:chOff x="4693675" y="539525"/>
            <a:chExt cx="1686900" cy="528900"/>
          </a:xfrm>
        </p:grpSpPr>
        <p:sp>
          <p:nvSpPr>
            <p:cNvPr id="251" name="Google Shape;251;g251f3b18515_0_119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51f3b18515_0_119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51f3b18515_0_119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4" name="Google Shape;254;g251f3b18515_0_119"/>
            <p:cNvGrpSpPr/>
            <p:nvPr/>
          </p:nvGrpSpPr>
          <p:grpSpPr>
            <a:xfrm>
              <a:off x="5622584" y="635091"/>
              <a:ext cx="256721" cy="337781"/>
              <a:chOff x="327200" y="1825275"/>
              <a:chExt cx="357600" cy="470512"/>
            </a:xfrm>
          </p:grpSpPr>
          <p:sp>
            <p:nvSpPr>
              <p:cNvPr id="255" name="Google Shape;255;g251f3b18515_0_119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g251f3b18515_0_119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g251f3b18515_0_119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g251f3b18515_0_119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g251f3b18515_0_119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0" name="Google Shape;260;g251f3b18515_0_119"/>
              <p:cNvCxnSpPr>
                <a:stCxn id="259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61" name="Google Shape;261;g251f3b18515_0_119"/>
            <p:cNvGrpSpPr/>
            <p:nvPr/>
          </p:nvGrpSpPr>
          <p:grpSpPr>
            <a:xfrm>
              <a:off x="6004889" y="651666"/>
              <a:ext cx="254866" cy="304615"/>
              <a:chOff x="5329250" y="3967743"/>
              <a:chExt cx="232500" cy="277857"/>
            </a:xfrm>
          </p:grpSpPr>
          <p:sp>
            <p:nvSpPr>
              <p:cNvPr id="262" name="Google Shape;262;g251f3b18515_0_119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g251f3b18515_0_119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4" name="Google Shape;264;g251f3b18515_0_119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65" name="Google Shape;265;g251f3b18515_0_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CAM Visualization</a:t>
            </a:r>
            <a:endParaRPr/>
          </a:p>
        </p:txBody>
      </p:sp>
      <p:pic>
        <p:nvPicPr>
          <p:cNvPr id="271" name="Google Shape;27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00" y="2768050"/>
            <a:ext cx="4746925" cy="219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1"/>
          <p:cNvSpPr txBox="1"/>
          <p:nvPr/>
        </p:nvSpPr>
        <p:spPr>
          <a:xfrm>
            <a:off x="720000" y="1150363"/>
            <a:ext cx="7893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As a way to visualize where the model looks at, we can create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Class Activation Mapping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(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CAM)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heatmaps by multiplying each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feature map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by the corresponding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weight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and adding them altogether.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For that we need to add to our CNN: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Global Average Pool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Linear Layer 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3" name="Google Shape;2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11"/>
          <p:cNvPicPr preferRelativeResize="0"/>
          <p:nvPr/>
        </p:nvPicPr>
        <p:blipFill rotWithShape="1">
          <a:blip r:embed="rId4">
            <a:alphaModFix/>
          </a:blip>
          <a:srcRect b="386" l="1565" r="0" t="386"/>
          <a:stretch/>
        </p:blipFill>
        <p:spPr>
          <a:xfrm>
            <a:off x="5682046" y="2190700"/>
            <a:ext cx="2741949" cy="277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1f3b18515_0_1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CAM Results</a:t>
            </a:r>
            <a:endParaRPr/>
          </a:p>
        </p:txBody>
      </p:sp>
      <p:sp>
        <p:nvSpPr>
          <p:cNvPr id="280" name="Google Shape;280;g251f3b18515_0_143"/>
          <p:cNvSpPr txBox="1"/>
          <p:nvPr/>
        </p:nvSpPr>
        <p:spPr>
          <a:xfrm>
            <a:off x="720000" y="1150363"/>
            <a:ext cx="7893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Works well for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single card images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as we can see that the corners are what 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identities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a card.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For detecting multiple cards in an image,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sometimes it might detect a single class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, but not more than that.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1" name="Google Shape;281;g251f3b18515_0_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g251f3b18515_0_143"/>
          <p:cNvPicPr preferRelativeResize="0"/>
          <p:nvPr/>
        </p:nvPicPr>
        <p:blipFill rotWithShape="1">
          <a:blip r:embed="rId3">
            <a:alphaModFix/>
          </a:blip>
          <a:srcRect b="2323" l="3838" r="2764" t="7974"/>
          <a:stretch/>
        </p:blipFill>
        <p:spPr>
          <a:xfrm>
            <a:off x="902250" y="2411725"/>
            <a:ext cx="2078825" cy="21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51f3b18515_0_143"/>
          <p:cNvPicPr preferRelativeResize="0"/>
          <p:nvPr/>
        </p:nvPicPr>
        <p:blipFill rotWithShape="1">
          <a:blip r:embed="rId4">
            <a:alphaModFix/>
          </a:blip>
          <a:srcRect b="2324" l="4472" r="4799" t="10293"/>
          <a:stretch/>
        </p:blipFill>
        <p:spPr>
          <a:xfrm>
            <a:off x="3674713" y="2411725"/>
            <a:ext cx="2019437" cy="20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51f3b18515_0_143"/>
          <p:cNvPicPr preferRelativeResize="0"/>
          <p:nvPr/>
        </p:nvPicPr>
        <p:blipFill rotWithShape="1">
          <a:blip r:embed="rId5">
            <a:alphaModFix/>
          </a:blip>
          <a:srcRect b="4272" l="4053" r="2549" t="8344"/>
          <a:stretch/>
        </p:blipFill>
        <p:spPr>
          <a:xfrm>
            <a:off x="6477950" y="2411725"/>
            <a:ext cx="2078825" cy="20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51f3b18515_0_143"/>
          <p:cNvSpPr txBox="1"/>
          <p:nvPr/>
        </p:nvSpPr>
        <p:spPr>
          <a:xfrm>
            <a:off x="762963" y="4575850"/>
            <a:ext cx="23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“Four of Diamonds”  (76.8%)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6" name="Google Shape;286;g251f3b18515_0_143"/>
          <p:cNvSpPr txBox="1"/>
          <p:nvPr/>
        </p:nvSpPr>
        <p:spPr>
          <a:xfrm>
            <a:off x="3505725" y="4575850"/>
            <a:ext cx="23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“A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ce of Diamonds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”  (13.3%)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7" name="Google Shape;287;g251f3b18515_0_143"/>
          <p:cNvSpPr txBox="1"/>
          <p:nvPr/>
        </p:nvSpPr>
        <p:spPr>
          <a:xfrm>
            <a:off x="6338650" y="4575850"/>
            <a:ext cx="23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“K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ing of Diamonds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”  (3.2%)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1f3b18515_0_16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Possible Solutions/Improvements</a:t>
            </a:r>
            <a:endParaRPr/>
          </a:p>
        </p:txBody>
      </p:sp>
      <p:sp>
        <p:nvSpPr>
          <p:cNvPr id="293" name="Google Shape;293;g251f3b18515_0_1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g251f3b18515_0_160"/>
          <p:cNvSpPr txBox="1"/>
          <p:nvPr/>
        </p:nvSpPr>
        <p:spPr>
          <a:xfrm>
            <a:off x="612950" y="1260350"/>
            <a:ext cx="43491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Deeper and more complex N.N.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 for training the dataset, to achieve better accuracy (online examples showed at least 98%).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More suitable dataset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 with photos (instead of scans) of real poker cards.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YOLO (You Only Look Once)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 networks for multiple object (a.k.a. cards) detection.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Better platforms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 than Google Colaboratory.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95" name="Google Shape;295;g251f3b18515_0_160"/>
          <p:cNvPicPr preferRelativeResize="0"/>
          <p:nvPr/>
        </p:nvPicPr>
        <p:blipFill rotWithShape="1">
          <a:blip r:embed="rId3">
            <a:alphaModFix/>
          </a:blip>
          <a:srcRect b="30226" l="0" r="0" t="0"/>
          <a:stretch/>
        </p:blipFill>
        <p:spPr>
          <a:xfrm>
            <a:off x="5069300" y="1751802"/>
            <a:ext cx="3837474" cy="241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/>
              <a:t>Conclusions</a:t>
            </a:r>
            <a:endParaRPr u="sng"/>
          </a:p>
        </p:txBody>
      </p:sp>
      <p:sp>
        <p:nvSpPr>
          <p:cNvPr id="301" name="Google Shape;30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12"/>
          <p:cNvSpPr txBox="1"/>
          <p:nvPr/>
        </p:nvSpPr>
        <p:spPr>
          <a:xfrm>
            <a:off x="742675" y="1099650"/>
            <a:ext cx="7814100" cy="3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During this project, we achieved: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High accuracy classification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 of 53 different types of cards  (&gt; 93%) with transfer learning.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Visualization of the CAMs through a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heatmap.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We also faced some challenges, such as: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Difficulties in analyzing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rotated cards.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Detecting 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several cards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 from a single image.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Meaning that our original objective is </a:t>
            </a:r>
            <a:r>
              <a:rPr lang="en" sz="1800" u="sng">
                <a:latin typeface="Barlow"/>
                <a:ea typeface="Barlow"/>
                <a:cs typeface="Barlow"/>
                <a:sym typeface="Barlow"/>
              </a:rPr>
              <a:t>not achievable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 in this current state.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8" name="Google Shape;30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13"/>
          <p:cNvSpPr txBox="1"/>
          <p:nvPr/>
        </p:nvSpPr>
        <p:spPr>
          <a:xfrm>
            <a:off x="748500" y="1362650"/>
            <a:ext cx="78084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-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Abdallah Wagih Ibrahim. (2022, November 4). </a:t>
            </a:r>
            <a:r>
              <a:rPr i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Effecientnetb3-cards-classification-98.85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Kaggle. </a:t>
            </a:r>
            <a:r>
              <a:rPr lang="en" sz="16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https://www.kaggle.com/code/abdallahwagih/effecientnetb3-cards-classification-98-85/notebook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-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Cook, A. (2017, April 9). </a:t>
            </a:r>
            <a:r>
              <a:rPr i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Global average pooling layers for object localization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Personal Blog. </a:t>
            </a:r>
            <a:r>
              <a:rPr lang="en" sz="16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https://alexisbcook.github.io/2017/global-average-pooling-layers-for-object-localization/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Barlow"/>
              <a:buChar char="-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Gerry. (2022, November 17). </a:t>
            </a:r>
            <a:r>
              <a:rPr i="1" lang="en" sz="1600">
                <a:latin typeface="Barlow"/>
                <a:ea typeface="Barlow"/>
                <a:cs typeface="Barlow"/>
                <a:sym typeface="Barlow"/>
              </a:rPr>
              <a:t>Cards image dataset-classification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. Kaggle. </a:t>
            </a:r>
            <a:r>
              <a:rPr lang="en" sz="16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5"/>
              </a:rPr>
              <a:t>https://www.kaggle.com/datasets/gpiosenka/cards-image-datasetclassification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1f3b18515_0_106"/>
          <p:cNvSpPr txBox="1"/>
          <p:nvPr>
            <p:ph type="ctrTitle"/>
          </p:nvPr>
        </p:nvSpPr>
        <p:spPr>
          <a:xfrm>
            <a:off x="4693675" y="1570000"/>
            <a:ext cx="39333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300"/>
              <a:t>Thank You!</a:t>
            </a:r>
            <a:endParaRPr sz="4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000"/>
              <a:t>Questions?</a:t>
            </a:r>
            <a:endParaRPr sz="2000"/>
          </a:p>
        </p:txBody>
      </p:sp>
      <p:sp>
        <p:nvSpPr>
          <p:cNvPr id="315" name="Google Shape;315;g251f3b18515_0_106"/>
          <p:cNvSpPr txBox="1"/>
          <p:nvPr>
            <p:ph idx="1" type="subTitle"/>
          </p:nvPr>
        </p:nvSpPr>
        <p:spPr>
          <a:xfrm>
            <a:off x="4693675" y="3599050"/>
            <a:ext cx="3737100" cy="8952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Students</a:t>
            </a:r>
            <a:r>
              <a:rPr lang="en"/>
              <a:t>: Luka Chabaud, Manuel Parma &amp; Joel Duran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Course</a:t>
            </a:r>
            <a:r>
              <a:rPr lang="en"/>
              <a:t>: Deep Learning 2023</a:t>
            </a:r>
            <a:endParaRPr/>
          </a:p>
        </p:txBody>
      </p:sp>
      <p:pic>
        <p:nvPicPr>
          <p:cNvPr id="316" name="Google Shape;316;g251f3b18515_0_106"/>
          <p:cNvPicPr preferRelativeResize="0"/>
          <p:nvPr/>
        </p:nvPicPr>
        <p:blipFill rotWithShape="1">
          <a:blip r:embed="rId3">
            <a:alphaModFix amt="76000"/>
          </a:blip>
          <a:srcRect b="0" l="16880" r="27131" t="0"/>
          <a:stretch/>
        </p:blipFill>
        <p:spPr>
          <a:xfrm>
            <a:off x="730450" y="574524"/>
            <a:ext cx="3355625" cy="39944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17" name="Google Shape;317;g251f3b18515_0_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g251f3b18515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175" y="231625"/>
            <a:ext cx="2283802" cy="7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OTHER POKER VARIANTS</a:t>
            </a:r>
            <a:endParaRPr/>
          </a:p>
        </p:txBody>
      </p:sp>
      <p:sp>
        <p:nvSpPr>
          <p:cNvPr id="324" name="Google Shape;324;p14"/>
          <p:cNvSpPr txBox="1"/>
          <p:nvPr>
            <p:ph idx="2" type="subTitle"/>
          </p:nvPr>
        </p:nvSpPr>
        <p:spPr>
          <a:xfrm>
            <a:off x="894750" y="3089325"/>
            <a:ext cx="1758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325" name="Google Shape;325;p14"/>
          <p:cNvSpPr txBox="1"/>
          <p:nvPr>
            <p:ph idx="3" type="subTitle"/>
          </p:nvPr>
        </p:nvSpPr>
        <p:spPr>
          <a:xfrm>
            <a:off x="3692861" y="3089325"/>
            <a:ext cx="1758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326" name="Google Shape;326;p14"/>
          <p:cNvSpPr txBox="1"/>
          <p:nvPr>
            <p:ph idx="4" type="subTitle"/>
          </p:nvPr>
        </p:nvSpPr>
        <p:spPr>
          <a:xfrm>
            <a:off x="6490947" y="3089325"/>
            <a:ext cx="1758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327" name="Google Shape;327;p14"/>
          <p:cNvSpPr txBox="1"/>
          <p:nvPr>
            <p:ph idx="1" type="subTitle"/>
          </p:nvPr>
        </p:nvSpPr>
        <p:spPr>
          <a:xfrm>
            <a:off x="6490938" y="2689125"/>
            <a:ext cx="1758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FIVE-CARD DRAW</a:t>
            </a:r>
            <a:endParaRPr/>
          </a:p>
        </p:txBody>
      </p:sp>
      <p:sp>
        <p:nvSpPr>
          <p:cNvPr id="328" name="Google Shape;328;p14"/>
          <p:cNvSpPr txBox="1"/>
          <p:nvPr>
            <p:ph idx="5" type="subTitle"/>
          </p:nvPr>
        </p:nvSpPr>
        <p:spPr>
          <a:xfrm>
            <a:off x="3692856" y="2689125"/>
            <a:ext cx="1758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SEVEN-CARD STUD</a:t>
            </a:r>
            <a:endParaRPr/>
          </a:p>
        </p:txBody>
      </p:sp>
      <p:sp>
        <p:nvSpPr>
          <p:cNvPr id="329" name="Google Shape;329;p14"/>
          <p:cNvSpPr txBox="1"/>
          <p:nvPr>
            <p:ph idx="6" type="subTitle"/>
          </p:nvPr>
        </p:nvSpPr>
        <p:spPr>
          <a:xfrm>
            <a:off x="894750" y="2689125"/>
            <a:ext cx="1758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RAZZ</a:t>
            </a:r>
            <a:endParaRPr/>
          </a:p>
        </p:txBody>
      </p:sp>
      <p:grpSp>
        <p:nvGrpSpPr>
          <p:cNvPr id="330" name="Google Shape;330;p14"/>
          <p:cNvGrpSpPr/>
          <p:nvPr/>
        </p:nvGrpSpPr>
        <p:grpSpPr>
          <a:xfrm>
            <a:off x="7192984" y="1889553"/>
            <a:ext cx="426000" cy="425975"/>
            <a:chOff x="3223900" y="2319875"/>
            <a:chExt cx="426000" cy="425975"/>
          </a:xfrm>
        </p:grpSpPr>
        <p:sp>
          <p:nvSpPr>
            <p:cNvPr id="331" name="Google Shape;331;p14"/>
            <p:cNvSpPr/>
            <p:nvPr/>
          </p:nvSpPr>
          <p:spPr>
            <a:xfrm>
              <a:off x="3310775" y="2406750"/>
              <a:ext cx="252225" cy="252250"/>
            </a:xfrm>
            <a:custGeom>
              <a:rect b="b" l="l" r="r" t="t"/>
              <a:pathLst>
                <a:path extrusionOk="0" h="10090" w="10089">
                  <a:moveTo>
                    <a:pt x="5265" y="2214"/>
                  </a:moveTo>
                  <a:lnTo>
                    <a:pt x="5265" y="2801"/>
                  </a:lnTo>
                  <a:cubicBezTo>
                    <a:pt x="5514" y="2816"/>
                    <a:pt x="5748" y="2875"/>
                    <a:pt x="5953" y="2963"/>
                  </a:cubicBezTo>
                  <a:cubicBezTo>
                    <a:pt x="6174" y="3051"/>
                    <a:pt x="6364" y="3139"/>
                    <a:pt x="6526" y="3227"/>
                  </a:cubicBezTo>
                  <a:lnTo>
                    <a:pt x="6115" y="3989"/>
                  </a:lnTo>
                  <a:cubicBezTo>
                    <a:pt x="6100" y="3974"/>
                    <a:pt x="6071" y="3960"/>
                    <a:pt x="6012" y="3915"/>
                  </a:cubicBezTo>
                  <a:cubicBezTo>
                    <a:pt x="5953" y="3886"/>
                    <a:pt x="5881" y="3857"/>
                    <a:pt x="5807" y="3813"/>
                  </a:cubicBezTo>
                  <a:cubicBezTo>
                    <a:pt x="5719" y="3769"/>
                    <a:pt x="5617" y="3739"/>
                    <a:pt x="5514" y="3696"/>
                  </a:cubicBezTo>
                  <a:cubicBezTo>
                    <a:pt x="5411" y="3667"/>
                    <a:pt x="5308" y="3637"/>
                    <a:pt x="5206" y="3622"/>
                  </a:cubicBezTo>
                  <a:lnTo>
                    <a:pt x="5206" y="4385"/>
                  </a:lnTo>
                  <a:lnTo>
                    <a:pt x="5382" y="4443"/>
                  </a:lnTo>
                  <a:cubicBezTo>
                    <a:pt x="5572" y="4488"/>
                    <a:pt x="5748" y="4546"/>
                    <a:pt x="5910" y="4605"/>
                  </a:cubicBezTo>
                  <a:cubicBezTo>
                    <a:pt x="6057" y="4678"/>
                    <a:pt x="6188" y="4752"/>
                    <a:pt x="6305" y="4840"/>
                  </a:cubicBezTo>
                  <a:cubicBezTo>
                    <a:pt x="6409" y="4928"/>
                    <a:pt x="6497" y="5045"/>
                    <a:pt x="6555" y="5176"/>
                  </a:cubicBezTo>
                  <a:cubicBezTo>
                    <a:pt x="6614" y="5309"/>
                    <a:pt x="6643" y="5470"/>
                    <a:pt x="6643" y="5661"/>
                  </a:cubicBezTo>
                  <a:cubicBezTo>
                    <a:pt x="6643" y="5866"/>
                    <a:pt x="6599" y="6056"/>
                    <a:pt x="6526" y="6203"/>
                  </a:cubicBezTo>
                  <a:cubicBezTo>
                    <a:pt x="6452" y="6349"/>
                    <a:pt x="6350" y="6482"/>
                    <a:pt x="6217" y="6570"/>
                  </a:cubicBezTo>
                  <a:cubicBezTo>
                    <a:pt x="6100" y="6672"/>
                    <a:pt x="5953" y="6746"/>
                    <a:pt x="5777" y="6789"/>
                  </a:cubicBezTo>
                  <a:cubicBezTo>
                    <a:pt x="5617" y="6848"/>
                    <a:pt x="5455" y="6877"/>
                    <a:pt x="5265" y="6877"/>
                  </a:cubicBezTo>
                  <a:lnTo>
                    <a:pt x="5265" y="7538"/>
                  </a:lnTo>
                  <a:lnTo>
                    <a:pt x="4868" y="7538"/>
                  </a:lnTo>
                  <a:lnTo>
                    <a:pt x="4868" y="6877"/>
                  </a:lnTo>
                  <a:cubicBezTo>
                    <a:pt x="4620" y="6848"/>
                    <a:pt x="4356" y="6805"/>
                    <a:pt x="4106" y="6717"/>
                  </a:cubicBezTo>
                  <a:cubicBezTo>
                    <a:pt x="3842" y="6629"/>
                    <a:pt x="3623" y="6525"/>
                    <a:pt x="3417" y="6379"/>
                  </a:cubicBezTo>
                  <a:lnTo>
                    <a:pt x="3828" y="5573"/>
                  </a:lnTo>
                  <a:cubicBezTo>
                    <a:pt x="3842" y="5587"/>
                    <a:pt x="3871" y="5632"/>
                    <a:pt x="3945" y="5675"/>
                  </a:cubicBezTo>
                  <a:cubicBezTo>
                    <a:pt x="4004" y="5719"/>
                    <a:pt x="4092" y="5763"/>
                    <a:pt x="4194" y="5807"/>
                  </a:cubicBezTo>
                  <a:cubicBezTo>
                    <a:pt x="4297" y="5851"/>
                    <a:pt x="4414" y="5895"/>
                    <a:pt x="4546" y="5939"/>
                  </a:cubicBezTo>
                  <a:cubicBezTo>
                    <a:pt x="4663" y="5983"/>
                    <a:pt x="4796" y="6013"/>
                    <a:pt x="4942" y="6027"/>
                  </a:cubicBezTo>
                  <a:lnTo>
                    <a:pt x="4942" y="5280"/>
                  </a:lnTo>
                  <a:lnTo>
                    <a:pt x="4663" y="5206"/>
                  </a:lnTo>
                  <a:cubicBezTo>
                    <a:pt x="4487" y="5147"/>
                    <a:pt x="4326" y="5088"/>
                    <a:pt x="4180" y="5016"/>
                  </a:cubicBezTo>
                  <a:cubicBezTo>
                    <a:pt x="4047" y="4957"/>
                    <a:pt x="3930" y="4869"/>
                    <a:pt x="3842" y="4781"/>
                  </a:cubicBezTo>
                  <a:cubicBezTo>
                    <a:pt x="3754" y="4707"/>
                    <a:pt x="3695" y="4605"/>
                    <a:pt x="3652" y="4488"/>
                  </a:cubicBezTo>
                  <a:cubicBezTo>
                    <a:pt x="3607" y="4370"/>
                    <a:pt x="3578" y="4238"/>
                    <a:pt x="3578" y="4091"/>
                  </a:cubicBezTo>
                  <a:cubicBezTo>
                    <a:pt x="3578" y="3901"/>
                    <a:pt x="3623" y="3725"/>
                    <a:pt x="3681" y="3563"/>
                  </a:cubicBezTo>
                  <a:cubicBezTo>
                    <a:pt x="3754" y="3417"/>
                    <a:pt x="3842" y="3285"/>
                    <a:pt x="3959" y="3168"/>
                  </a:cubicBezTo>
                  <a:cubicBezTo>
                    <a:pt x="4077" y="3065"/>
                    <a:pt x="4209" y="2977"/>
                    <a:pt x="4370" y="2918"/>
                  </a:cubicBezTo>
                  <a:cubicBezTo>
                    <a:pt x="4532" y="2860"/>
                    <a:pt x="4692" y="2816"/>
                    <a:pt x="4868" y="2801"/>
                  </a:cubicBezTo>
                  <a:lnTo>
                    <a:pt x="4868" y="2214"/>
                  </a:lnTo>
                  <a:close/>
                  <a:moveTo>
                    <a:pt x="5044" y="1"/>
                  </a:moveTo>
                  <a:cubicBezTo>
                    <a:pt x="2274" y="1"/>
                    <a:pt x="0" y="2273"/>
                    <a:pt x="0" y="5045"/>
                  </a:cubicBezTo>
                  <a:cubicBezTo>
                    <a:pt x="0" y="7831"/>
                    <a:pt x="2274" y="10089"/>
                    <a:pt x="5044" y="10089"/>
                  </a:cubicBezTo>
                  <a:cubicBezTo>
                    <a:pt x="7830" y="10089"/>
                    <a:pt x="10088" y="7831"/>
                    <a:pt x="10088" y="5045"/>
                  </a:cubicBezTo>
                  <a:cubicBezTo>
                    <a:pt x="10088" y="2273"/>
                    <a:pt x="7830" y="1"/>
                    <a:pt x="50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3223900" y="2437900"/>
              <a:ext cx="76275" cy="83250"/>
            </a:xfrm>
            <a:custGeom>
              <a:rect b="b" l="l" r="r" t="t"/>
              <a:pathLst>
                <a:path extrusionOk="0" h="3330" w="3051">
                  <a:moveTo>
                    <a:pt x="865" y="1"/>
                  </a:moveTo>
                  <a:cubicBezTo>
                    <a:pt x="353" y="1027"/>
                    <a:pt x="59" y="2157"/>
                    <a:pt x="1" y="3330"/>
                  </a:cubicBezTo>
                  <a:lnTo>
                    <a:pt x="2493" y="3330"/>
                  </a:lnTo>
                  <a:cubicBezTo>
                    <a:pt x="2552" y="2581"/>
                    <a:pt x="2742" y="1893"/>
                    <a:pt x="3051" y="1248"/>
                  </a:cubicBezTo>
                  <a:lnTo>
                    <a:pt x="8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3449325" y="2319875"/>
              <a:ext cx="83250" cy="76650"/>
            </a:xfrm>
            <a:custGeom>
              <a:rect b="b" l="l" r="r" t="t"/>
              <a:pathLst>
                <a:path extrusionOk="0" h="3066" w="3330">
                  <a:moveTo>
                    <a:pt x="1" y="0"/>
                  </a:moveTo>
                  <a:lnTo>
                    <a:pt x="1" y="2508"/>
                  </a:lnTo>
                  <a:cubicBezTo>
                    <a:pt x="734" y="2567"/>
                    <a:pt x="1438" y="2757"/>
                    <a:pt x="2083" y="3065"/>
                  </a:cubicBezTo>
                  <a:lnTo>
                    <a:pt x="3330" y="880"/>
                  </a:lnTo>
                  <a:cubicBezTo>
                    <a:pt x="2304" y="367"/>
                    <a:pt x="1174" y="7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3223900" y="2546050"/>
              <a:ext cx="76625" cy="83225"/>
            </a:xfrm>
            <a:custGeom>
              <a:rect b="b" l="l" r="r" t="t"/>
              <a:pathLst>
                <a:path extrusionOk="0" h="3329" w="3065">
                  <a:moveTo>
                    <a:pt x="1" y="1"/>
                  </a:moveTo>
                  <a:cubicBezTo>
                    <a:pt x="73" y="1174"/>
                    <a:pt x="382" y="2302"/>
                    <a:pt x="894" y="3329"/>
                  </a:cubicBezTo>
                  <a:lnTo>
                    <a:pt x="3065" y="2068"/>
                  </a:lnTo>
                  <a:cubicBezTo>
                    <a:pt x="2757" y="1438"/>
                    <a:pt x="2566" y="734"/>
                    <a:pt x="2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3341550" y="2669575"/>
              <a:ext cx="83250" cy="76275"/>
            </a:xfrm>
            <a:custGeom>
              <a:rect b="b" l="l" r="r" t="t"/>
              <a:pathLst>
                <a:path extrusionOk="0" h="3051" w="3330">
                  <a:moveTo>
                    <a:pt x="1262" y="1"/>
                  </a:moveTo>
                  <a:lnTo>
                    <a:pt x="1" y="2186"/>
                  </a:lnTo>
                  <a:cubicBezTo>
                    <a:pt x="1043" y="2699"/>
                    <a:pt x="2171" y="2992"/>
                    <a:pt x="3330" y="3051"/>
                  </a:cubicBezTo>
                  <a:lnTo>
                    <a:pt x="3330" y="558"/>
                  </a:lnTo>
                  <a:cubicBezTo>
                    <a:pt x="2597" y="499"/>
                    <a:pt x="1893" y="309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3440925" y="2540925"/>
              <a:ext cx="11025" cy="16900"/>
            </a:xfrm>
            <a:custGeom>
              <a:rect b="b" l="l" r="r" t="t"/>
              <a:pathLst>
                <a:path extrusionOk="0" h="676" w="441">
                  <a:moveTo>
                    <a:pt x="0" y="1"/>
                  </a:moveTo>
                  <a:lnTo>
                    <a:pt x="0" y="675"/>
                  </a:lnTo>
                  <a:cubicBezTo>
                    <a:pt x="293" y="660"/>
                    <a:pt x="440" y="572"/>
                    <a:pt x="440" y="382"/>
                  </a:cubicBezTo>
                  <a:cubicBezTo>
                    <a:pt x="440" y="279"/>
                    <a:pt x="396" y="206"/>
                    <a:pt x="323" y="147"/>
                  </a:cubicBezTo>
                  <a:cubicBezTo>
                    <a:pt x="235" y="89"/>
                    <a:pt x="132" y="4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3424400" y="2497300"/>
              <a:ext cx="9950" cy="17250"/>
            </a:xfrm>
            <a:custGeom>
              <a:rect b="b" l="l" r="r" t="t"/>
              <a:pathLst>
                <a:path extrusionOk="0" h="690" w="398">
                  <a:moveTo>
                    <a:pt x="397" y="0"/>
                  </a:moveTo>
                  <a:cubicBezTo>
                    <a:pt x="133" y="15"/>
                    <a:pt x="1" y="133"/>
                    <a:pt x="1" y="323"/>
                  </a:cubicBezTo>
                  <a:cubicBezTo>
                    <a:pt x="1" y="411"/>
                    <a:pt x="30" y="485"/>
                    <a:pt x="89" y="543"/>
                  </a:cubicBezTo>
                  <a:cubicBezTo>
                    <a:pt x="163" y="602"/>
                    <a:pt x="265" y="645"/>
                    <a:pt x="397" y="690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3449725" y="2669225"/>
              <a:ext cx="83225" cy="76625"/>
            </a:xfrm>
            <a:custGeom>
              <a:rect b="b" l="l" r="r" t="t"/>
              <a:pathLst>
                <a:path extrusionOk="0" h="3065" w="3329">
                  <a:moveTo>
                    <a:pt x="2082" y="1"/>
                  </a:moveTo>
                  <a:cubicBezTo>
                    <a:pt x="1437" y="308"/>
                    <a:pt x="733" y="499"/>
                    <a:pt x="0" y="572"/>
                  </a:cubicBezTo>
                  <a:lnTo>
                    <a:pt x="14" y="3065"/>
                  </a:lnTo>
                  <a:cubicBezTo>
                    <a:pt x="1187" y="2992"/>
                    <a:pt x="2302" y="2699"/>
                    <a:pt x="3328" y="2171"/>
                  </a:cubicBezTo>
                  <a:lnTo>
                    <a:pt x="20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3523025" y="2354700"/>
              <a:ext cx="92025" cy="92025"/>
            </a:xfrm>
            <a:custGeom>
              <a:rect b="b" l="l" r="r" t="t"/>
              <a:pathLst>
                <a:path extrusionOk="0" h="3681" w="3681">
                  <a:moveTo>
                    <a:pt x="1247" y="1"/>
                  </a:moveTo>
                  <a:lnTo>
                    <a:pt x="1" y="2171"/>
                  </a:lnTo>
                  <a:cubicBezTo>
                    <a:pt x="587" y="2581"/>
                    <a:pt x="1100" y="3094"/>
                    <a:pt x="1510" y="3681"/>
                  </a:cubicBezTo>
                  <a:lnTo>
                    <a:pt x="3681" y="2435"/>
                  </a:lnTo>
                  <a:cubicBezTo>
                    <a:pt x="3373" y="1950"/>
                    <a:pt x="3006" y="1510"/>
                    <a:pt x="2596" y="1100"/>
                  </a:cubicBezTo>
                  <a:cubicBezTo>
                    <a:pt x="2171" y="675"/>
                    <a:pt x="1731" y="308"/>
                    <a:pt x="1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3340100" y="2319875"/>
              <a:ext cx="84325" cy="76650"/>
            </a:xfrm>
            <a:custGeom>
              <a:rect b="b" l="l" r="r" t="t"/>
              <a:pathLst>
                <a:path extrusionOk="0" h="3066" w="3373">
                  <a:moveTo>
                    <a:pt x="3373" y="0"/>
                  </a:moveTo>
                  <a:cubicBezTo>
                    <a:pt x="2186" y="74"/>
                    <a:pt x="1042" y="381"/>
                    <a:pt x="0" y="909"/>
                  </a:cubicBezTo>
                  <a:lnTo>
                    <a:pt x="1277" y="3065"/>
                  </a:lnTo>
                  <a:cubicBezTo>
                    <a:pt x="1922" y="2757"/>
                    <a:pt x="2626" y="2567"/>
                    <a:pt x="3373" y="2508"/>
                  </a:cubicBezTo>
                  <a:lnTo>
                    <a:pt x="33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3259100" y="2619375"/>
              <a:ext cx="92025" cy="92400"/>
            </a:xfrm>
            <a:custGeom>
              <a:rect b="b" l="l" r="r" t="t"/>
              <a:pathLst>
                <a:path extrusionOk="0" h="3696" w="3681">
                  <a:moveTo>
                    <a:pt x="2170" y="0"/>
                  </a:moveTo>
                  <a:lnTo>
                    <a:pt x="0" y="1261"/>
                  </a:lnTo>
                  <a:cubicBezTo>
                    <a:pt x="308" y="1731"/>
                    <a:pt x="675" y="2171"/>
                    <a:pt x="1070" y="2581"/>
                  </a:cubicBezTo>
                  <a:cubicBezTo>
                    <a:pt x="1496" y="3006"/>
                    <a:pt x="1950" y="3373"/>
                    <a:pt x="2434" y="3696"/>
                  </a:cubicBezTo>
                  <a:lnTo>
                    <a:pt x="3680" y="1510"/>
                  </a:lnTo>
                  <a:cubicBezTo>
                    <a:pt x="3094" y="1100"/>
                    <a:pt x="2581" y="587"/>
                    <a:pt x="2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3523375" y="2618650"/>
              <a:ext cx="92050" cy="92400"/>
            </a:xfrm>
            <a:custGeom>
              <a:rect b="b" l="l" r="r" t="t"/>
              <a:pathLst>
                <a:path extrusionOk="0" h="3696" w="3682">
                  <a:moveTo>
                    <a:pt x="1512" y="0"/>
                  </a:moveTo>
                  <a:cubicBezTo>
                    <a:pt x="1101" y="601"/>
                    <a:pt x="587" y="1115"/>
                    <a:pt x="1" y="1525"/>
                  </a:cubicBezTo>
                  <a:lnTo>
                    <a:pt x="1248" y="3695"/>
                  </a:lnTo>
                  <a:cubicBezTo>
                    <a:pt x="1731" y="3387"/>
                    <a:pt x="2171" y="3021"/>
                    <a:pt x="2582" y="2610"/>
                  </a:cubicBezTo>
                  <a:cubicBezTo>
                    <a:pt x="2992" y="2184"/>
                    <a:pt x="3359" y="1730"/>
                    <a:pt x="3682" y="1261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3257975" y="2355050"/>
              <a:ext cx="92400" cy="92400"/>
            </a:xfrm>
            <a:custGeom>
              <a:rect b="b" l="l" r="r" t="t"/>
              <a:pathLst>
                <a:path extrusionOk="0" h="3696" w="3696">
                  <a:moveTo>
                    <a:pt x="2435" y="1"/>
                  </a:moveTo>
                  <a:cubicBezTo>
                    <a:pt x="1966" y="309"/>
                    <a:pt x="1526" y="675"/>
                    <a:pt x="1115" y="1072"/>
                  </a:cubicBezTo>
                  <a:cubicBezTo>
                    <a:pt x="705" y="1496"/>
                    <a:pt x="323" y="1966"/>
                    <a:pt x="1" y="2450"/>
                  </a:cubicBezTo>
                  <a:lnTo>
                    <a:pt x="2186" y="3696"/>
                  </a:lnTo>
                  <a:cubicBezTo>
                    <a:pt x="2597" y="3095"/>
                    <a:pt x="3109" y="2582"/>
                    <a:pt x="3696" y="2171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3573625" y="2545325"/>
              <a:ext cx="76275" cy="82875"/>
            </a:xfrm>
            <a:custGeom>
              <a:rect b="b" l="l" r="r" t="t"/>
              <a:pathLst>
                <a:path extrusionOk="0" h="3315" w="3051">
                  <a:moveTo>
                    <a:pt x="557" y="1"/>
                  </a:moveTo>
                  <a:cubicBezTo>
                    <a:pt x="499" y="734"/>
                    <a:pt x="293" y="1438"/>
                    <a:pt x="0" y="2067"/>
                  </a:cubicBezTo>
                  <a:lnTo>
                    <a:pt x="2170" y="3314"/>
                  </a:lnTo>
                  <a:cubicBezTo>
                    <a:pt x="2683" y="2288"/>
                    <a:pt x="2992" y="1158"/>
                    <a:pt x="3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3573225" y="2437175"/>
              <a:ext cx="76675" cy="83250"/>
            </a:xfrm>
            <a:custGeom>
              <a:rect b="b" l="l" r="r" t="t"/>
              <a:pathLst>
                <a:path extrusionOk="0" h="3330" w="3067">
                  <a:moveTo>
                    <a:pt x="2186" y="0"/>
                  </a:moveTo>
                  <a:lnTo>
                    <a:pt x="1" y="1247"/>
                  </a:lnTo>
                  <a:cubicBezTo>
                    <a:pt x="309" y="1892"/>
                    <a:pt x="500" y="2581"/>
                    <a:pt x="573" y="3329"/>
                  </a:cubicBezTo>
                  <a:lnTo>
                    <a:pt x="3066" y="3314"/>
                  </a:lnTo>
                  <a:cubicBezTo>
                    <a:pt x="3008" y="2141"/>
                    <a:pt x="2699" y="1027"/>
                    <a:pt x="21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" name="Google Shape;346;p14"/>
          <p:cNvGrpSpPr/>
          <p:nvPr/>
        </p:nvGrpSpPr>
        <p:grpSpPr>
          <a:xfrm>
            <a:off x="4358825" y="1889553"/>
            <a:ext cx="426350" cy="425975"/>
            <a:chOff x="2477550" y="2319875"/>
            <a:chExt cx="426350" cy="425975"/>
          </a:xfrm>
        </p:grpSpPr>
        <p:sp>
          <p:nvSpPr>
            <p:cNvPr id="347" name="Google Shape;347;p14"/>
            <p:cNvSpPr/>
            <p:nvPr/>
          </p:nvSpPr>
          <p:spPr>
            <a:xfrm>
              <a:off x="2564800" y="2407100"/>
              <a:ext cx="251500" cy="251900"/>
            </a:xfrm>
            <a:custGeom>
              <a:rect b="b" l="l" r="r" t="t"/>
              <a:pathLst>
                <a:path extrusionOk="0" h="10076" w="10060">
                  <a:moveTo>
                    <a:pt x="8372" y="3432"/>
                  </a:moveTo>
                  <a:lnTo>
                    <a:pt x="9076" y="4151"/>
                  </a:lnTo>
                  <a:lnTo>
                    <a:pt x="8167" y="5060"/>
                  </a:lnTo>
                  <a:lnTo>
                    <a:pt x="9076" y="5984"/>
                  </a:lnTo>
                  <a:lnTo>
                    <a:pt x="8372" y="6687"/>
                  </a:lnTo>
                  <a:lnTo>
                    <a:pt x="7463" y="5764"/>
                  </a:lnTo>
                  <a:lnTo>
                    <a:pt x="6540" y="6687"/>
                  </a:lnTo>
                  <a:lnTo>
                    <a:pt x="5836" y="5984"/>
                  </a:lnTo>
                  <a:lnTo>
                    <a:pt x="6759" y="5060"/>
                  </a:lnTo>
                  <a:lnTo>
                    <a:pt x="5836" y="4151"/>
                  </a:lnTo>
                  <a:lnTo>
                    <a:pt x="6540" y="3432"/>
                  </a:lnTo>
                  <a:lnTo>
                    <a:pt x="7463" y="4356"/>
                  </a:lnTo>
                  <a:lnTo>
                    <a:pt x="8372" y="3432"/>
                  </a:lnTo>
                  <a:close/>
                  <a:moveTo>
                    <a:pt x="5029" y="1"/>
                  </a:moveTo>
                  <a:cubicBezTo>
                    <a:pt x="2258" y="1"/>
                    <a:pt x="0" y="2259"/>
                    <a:pt x="0" y="5031"/>
                  </a:cubicBezTo>
                  <a:cubicBezTo>
                    <a:pt x="0" y="7817"/>
                    <a:pt x="2258" y="10075"/>
                    <a:pt x="5029" y="10075"/>
                  </a:cubicBezTo>
                  <a:cubicBezTo>
                    <a:pt x="7801" y="10075"/>
                    <a:pt x="10059" y="7817"/>
                    <a:pt x="10059" y="5031"/>
                  </a:cubicBezTo>
                  <a:cubicBezTo>
                    <a:pt x="10059" y="2259"/>
                    <a:pt x="7801" y="1"/>
                    <a:pt x="5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2594125" y="2319875"/>
              <a:ext cx="83950" cy="77000"/>
            </a:xfrm>
            <a:custGeom>
              <a:rect b="b" l="l" r="r" t="t"/>
              <a:pathLst>
                <a:path extrusionOk="0" h="3080" w="3358">
                  <a:moveTo>
                    <a:pt x="3358" y="0"/>
                  </a:moveTo>
                  <a:cubicBezTo>
                    <a:pt x="2171" y="74"/>
                    <a:pt x="1027" y="381"/>
                    <a:pt x="0" y="909"/>
                  </a:cubicBezTo>
                  <a:lnTo>
                    <a:pt x="1261" y="3079"/>
                  </a:lnTo>
                  <a:cubicBezTo>
                    <a:pt x="1907" y="2772"/>
                    <a:pt x="2610" y="2567"/>
                    <a:pt x="3358" y="2508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2702975" y="2319875"/>
              <a:ext cx="83250" cy="76650"/>
            </a:xfrm>
            <a:custGeom>
              <a:rect b="b" l="l" r="r" t="t"/>
              <a:pathLst>
                <a:path extrusionOk="0" h="3066" w="3330">
                  <a:moveTo>
                    <a:pt x="1" y="0"/>
                  </a:moveTo>
                  <a:lnTo>
                    <a:pt x="1" y="2508"/>
                  </a:lnTo>
                  <a:cubicBezTo>
                    <a:pt x="734" y="2567"/>
                    <a:pt x="1438" y="2757"/>
                    <a:pt x="2069" y="3065"/>
                  </a:cubicBezTo>
                  <a:lnTo>
                    <a:pt x="3330" y="895"/>
                  </a:lnTo>
                  <a:cubicBezTo>
                    <a:pt x="2303" y="381"/>
                    <a:pt x="1174" y="7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2776300" y="2354700"/>
              <a:ext cx="92400" cy="92025"/>
            </a:xfrm>
            <a:custGeom>
              <a:rect b="b" l="l" r="r" t="t"/>
              <a:pathLst>
                <a:path extrusionOk="0" h="3681" w="3696">
                  <a:moveTo>
                    <a:pt x="1261" y="1"/>
                  </a:moveTo>
                  <a:lnTo>
                    <a:pt x="0" y="2171"/>
                  </a:lnTo>
                  <a:cubicBezTo>
                    <a:pt x="602" y="2581"/>
                    <a:pt x="1115" y="3094"/>
                    <a:pt x="1525" y="3681"/>
                  </a:cubicBezTo>
                  <a:lnTo>
                    <a:pt x="3695" y="2435"/>
                  </a:lnTo>
                  <a:cubicBezTo>
                    <a:pt x="3373" y="1950"/>
                    <a:pt x="3007" y="1510"/>
                    <a:pt x="2596" y="1100"/>
                  </a:cubicBezTo>
                  <a:cubicBezTo>
                    <a:pt x="2186" y="689"/>
                    <a:pt x="1731" y="323"/>
                    <a:pt x="12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2512000" y="2355450"/>
              <a:ext cx="92025" cy="92000"/>
            </a:xfrm>
            <a:custGeom>
              <a:rect b="b" l="l" r="r" t="t"/>
              <a:pathLst>
                <a:path extrusionOk="0" h="3680" w="3681">
                  <a:moveTo>
                    <a:pt x="2420" y="0"/>
                  </a:moveTo>
                  <a:cubicBezTo>
                    <a:pt x="1950" y="307"/>
                    <a:pt x="1511" y="659"/>
                    <a:pt x="1115" y="1070"/>
                  </a:cubicBezTo>
                  <a:cubicBezTo>
                    <a:pt x="689" y="1496"/>
                    <a:pt x="308" y="1950"/>
                    <a:pt x="1" y="2434"/>
                  </a:cubicBezTo>
                  <a:lnTo>
                    <a:pt x="2171" y="3680"/>
                  </a:lnTo>
                  <a:cubicBezTo>
                    <a:pt x="2582" y="3093"/>
                    <a:pt x="3094" y="2566"/>
                    <a:pt x="3681" y="2155"/>
                  </a:cubicBezTo>
                  <a:lnTo>
                    <a:pt x="24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2477550" y="2437900"/>
              <a:ext cx="76275" cy="83250"/>
            </a:xfrm>
            <a:custGeom>
              <a:rect b="b" l="l" r="r" t="t"/>
              <a:pathLst>
                <a:path extrusionOk="0" h="3330" w="3051">
                  <a:moveTo>
                    <a:pt x="880" y="1"/>
                  </a:moveTo>
                  <a:cubicBezTo>
                    <a:pt x="367" y="1027"/>
                    <a:pt x="59" y="2157"/>
                    <a:pt x="1" y="3330"/>
                  </a:cubicBezTo>
                  <a:lnTo>
                    <a:pt x="2507" y="3330"/>
                  </a:lnTo>
                  <a:cubicBezTo>
                    <a:pt x="2566" y="2581"/>
                    <a:pt x="2757" y="1893"/>
                    <a:pt x="3050" y="1248"/>
                  </a:cubicBezTo>
                  <a:lnTo>
                    <a:pt x="8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2477550" y="2546050"/>
              <a:ext cx="76625" cy="83225"/>
            </a:xfrm>
            <a:custGeom>
              <a:rect b="b" l="l" r="r" t="t"/>
              <a:pathLst>
                <a:path extrusionOk="0" h="3329" w="3065">
                  <a:moveTo>
                    <a:pt x="1" y="1"/>
                  </a:moveTo>
                  <a:cubicBezTo>
                    <a:pt x="73" y="1174"/>
                    <a:pt x="382" y="2302"/>
                    <a:pt x="910" y="3329"/>
                  </a:cubicBezTo>
                  <a:lnTo>
                    <a:pt x="3065" y="2068"/>
                  </a:lnTo>
                  <a:cubicBezTo>
                    <a:pt x="2771" y="1438"/>
                    <a:pt x="2566" y="734"/>
                    <a:pt x="2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2512750" y="2619375"/>
              <a:ext cx="92025" cy="92025"/>
            </a:xfrm>
            <a:custGeom>
              <a:rect b="b" l="l" r="r" t="t"/>
              <a:pathLst>
                <a:path extrusionOk="0" h="3681" w="3681">
                  <a:moveTo>
                    <a:pt x="2170" y="0"/>
                  </a:moveTo>
                  <a:lnTo>
                    <a:pt x="0" y="1261"/>
                  </a:lnTo>
                  <a:cubicBezTo>
                    <a:pt x="308" y="1731"/>
                    <a:pt x="675" y="2171"/>
                    <a:pt x="1085" y="2581"/>
                  </a:cubicBezTo>
                  <a:cubicBezTo>
                    <a:pt x="1496" y="2992"/>
                    <a:pt x="1950" y="3358"/>
                    <a:pt x="2434" y="3680"/>
                  </a:cubicBezTo>
                  <a:lnTo>
                    <a:pt x="3680" y="1510"/>
                  </a:lnTo>
                  <a:cubicBezTo>
                    <a:pt x="3094" y="1100"/>
                    <a:pt x="2581" y="587"/>
                    <a:pt x="2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2595600" y="2669575"/>
              <a:ext cx="82850" cy="76275"/>
            </a:xfrm>
            <a:custGeom>
              <a:rect b="b" l="l" r="r" t="t"/>
              <a:pathLst>
                <a:path extrusionOk="0" h="3051" w="3314">
                  <a:moveTo>
                    <a:pt x="1246" y="1"/>
                  </a:moveTo>
                  <a:lnTo>
                    <a:pt x="0" y="2171"/>
                  </a:lnTo>
                  <a:cubicBezTo>
                    <a:pt x="1026" y="2685"/>
                    <a:pt x="2155" y="2992"/>
                    <a:pt x="3314" y="3051"/>
                  </a:cubicBezTo>
                  <a:lnTo>
                    <a:pt x="3314" y="544"/>
                  </a:lnTo>
                  <a:cubicBezTo>
                    <a:pt x="2581" y="485"/>
                    <a:pt x="1877" y="294"/>
                    <a:pt x="12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2703375" y="2669225"/>
              <a:ext cx="83200" cy="76625"/>
            </a:xfrm>
            <a:custGeom>
              <a:rect b="b" l="l" r="r" t="t"/>
              <a:pathLst>
                <a:path extrusionOk="0" h="3065" w="3328">
                  <a:moveTo>
                    <a:pt x="2067" y="1"/>
                  </a:moveTo>
                  <a:cubicBezTo>
                    <a:pt x="1437" y="308"/>
                    <a:pt x="733" y="499"/>
                    <a:pt x="0" y="558"/>
                  </a:cubicBezTo>
                  <a:lnTo>
                    <a:pt x="14" y="3065"/>
                  </a:lnTo>
                  <a:cubicBezTo>
                    <a:pt x="1173" y="2992"/>
                    <a:pt x="2302" y="2683"/>
                    <a:pt x="3328" y="2171"/>
                  </a:cubicBezTo>
                  <a:lnTo>
                    <a:pt x="20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2776675" y="2618650"/>
              <a:ext cx="92400" cy="92400"/>
            </a:xfrm>
            <a:custGeom>
              <a:rect b="b" l="l" r="r" t="t"/>
              <a:pathLst>
                <a:path extrusionOk="0" h="3696" w="3696">
                  <a:moveTo>
                    <a:pt x="1510" y="0"/>
                  </a:moveTo>
                  <a:cubicBezTo>
                    <a:pt x="1100" y="601"/>
                    <a:pt x="601" y="1115"/>
                    <a:pt x="1" y="1525"/>
                  </a:cubicBezTo>
                  <a:lnTo>
                    <a:pt x="1262" y="3695"/>
                  </a:lnTo>
                  <a:cubicBezTo>
                    <a:pt x="1731" y="3373"/>
                    <a:pt x="2171" y="3005"/>
                    <a:pt x="2581" y="2610"/>
                  </a:cubicBezTo>
                  <a:cubicBezTo>
                    <a:pt x="3006" y="2184"/>
                    <a:pt x="3373" y="1730"/>
                    <a:pt x="3696" y="1246"/>
                  </a:cubicBezTo>
                  <a:lnTo>
                    <a:pt x="15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2814425" y="2473825"/>
              <a:ext cx="89475" cy="107800"/>
            </a:xfrm>
            <a:custGeom>
              <a:rect b="b" l="l" r="r" t="t"/>
              <a:pathLst>
                <a:path extrusionOk="0" h="4312" w="3579">
                  <a:moveTo>
                    <a:pt x="1892" y="1"/>
                  </a:moveTo>
                  <a:cubicBezTo>
                    <a:pt x="1672" y="1"/>
                    <a:pt x="1467" y="30"/>
                    <a:pt x="1261" y="75"/>
                  </a:cubicBezTo>
                  <a:cubicBezTo>
                    <a:pt x="1071" y="118"/>
                    <a:pt x="895" y="177"/>
                    <a:pt x="733" y="251"/>
                  </a:cubicBezTo>
                  <a:cubicBezTo>
                    <a:pt x="573" y="323"/>
                    <a:pt x="426" y="397"/>
                    <a:pt x="309" y="485"/>
                  </a:cubicBezTo>
                  <a:cubicBezTo>
                    <a:pt x="192" y="558"/>
                    <a:pt x="104" y="632"/>
                    <a:pt x="45" y="704"/>
                  </a:cubicBezTo>
                  <a:lnTo>
                    <a:pt x="675" y="1438"/>
                  </a:lnTo>
                  <a:cubicBezTo>
                    <a:pt x="733" y="1365"/>
                    <a:pt x="807" y="1291"/>
                    <a:pt x="880" y="1232"/>
                  </a:cubicBezTo>
                  <a:cubicBezTo>
                    <a:pt x="939" y="1160"/>
                    <a:pt x="1027" y="1101"/>
                    <a:pt x="1115" y="1042"/>
                  </a:cubicBezTo>
                  <a:cubicBezTo>
                    <a:pt x="1203" y="998"/>
                    <a:pt x="1291" y="954"/>
                    <a:pt x="1394" y="925"/>
                  </a:cubicBezTo>
                  <a:cubicBezTo>
                    <a:pt x="1496" y="880"/>
                    <a:pt x="1599" y="866"/>
                    <a:pt x="1717" y="866"/>
                  </a:cubicBezTo>
                  <a:cubicBezTo>
                    <a:pt x="1936" y="866"/>
                    <a:pt x="2112" y="925"/>
                    <a:pt x="2229" y="1027"/>
                  </a:cubicBezTo>
                  <a:cubicBezTo>
                    <a:pt x="2346" y="1130"/>
                    <a:pt x="2405" y="1262"/>
                    <a:pt x="2405" y="1408"/>
                  </a:cubicBezTo>
                  <a:cubicBezTo>
                    <a:pt x="2405" y="1512"/>
                    <a:pt x="2376" y="1584"/>
                    <a:pt x="2332" y="1658"/>
                  </a:cubicBezTo>
                  <a:cubicBezTo>
                    <a:pt x="2274" y="1731"/>
                    <a:pt x="2200" y="1790"/>
                    <a:pt x="2112" y="1848"/>
                  </a:cubicBezTo>
                  <a:lnTo>
                    <a:pt x="587" y="2787"/>
                  </a:lnTo>
                  <a:cubicBezTo>
                    <a:pt x="426" y="2919"/>
                    <a:pt x="309" y="3051"/>
                    <a:pt x="235" y="3212"/>
                  </a:cubicBezTo>
                  <a:cubicBezTo>
                    <a:pt x="147" y="3359"/>
                    <a:pt x="74" y="3535"/>
                    <a:pt x="45" y="3711"/>
                  </a:cubicBezTo>
                  <a:cubicBezTo>
                    <a:pt x="16" y="3887"/>
                    <a:pt x="0" y="4092"/>
                    <a:pt x="0" y="4312"/>
                  </a:cubicBezTo>
                  <a:lnTo>
                    <a:pt x="3578" y="4312"/>
                  </a:lnTo>
                  <a:lnTo>
                    <a:pt x="3578" y="3418"/>
                  </a:lnTo>
                  <a:lnTo>
                    <a:pt x="1320" y="3418"/>
                  </a:lnTo>
                  <a:cubicBezTo>
                    <a:pt x="1379" y="3344"/>
                    <a:pt x="1437" y="3256"/>
                    <a:pt x="1541" y="3183"/>
                  </a:cubicBezTo>
                  <a:cubicBezTo>
                    <a:pt x="1629" y="3095"/>
                    <a:pt x="1731" y="3021"/>
                    <a:pt x="1848" y="2933"/>
                  </a:cubicBezTo>
                  <a:cubicBezTo>
                    <a:pt x="1892" y="2904"/>
                    <a:pt x="1936" y="2875"/>
                    <a:pt x="1965" y="2861"/>
                  </a:cubicBezTo>
                  <a:lnTo>
                    <a:pt x="1980" y="2861"/>
                  </a:lnTo>
                  <a:cubicBezTo>
                    <a:pt x="2053" y="2816"/>
                    <a:pt x="2112" y="2773"/>
                    <a:pt x="2186" y="2728"/>
                  </a:cubicBezTo>
                  <a:cubicBezTo>
                    <a:pt x="2303" y="2655"/>
                    <a:pt x="2405" y="2611"/>
                    <a:pt x="2493" y="2552"/>
                  </a:cubicBezTo>
                  <a:cubicBezTo>
                    <a:pt x="2596" y="2493"/>
                    <a:pt x="2714" y="2435"/>
                    <a:pt x="2831" y="2347"/>
                  </a:cubicBezTo>
                  <a:cubicBezTo>
                    <a:pt x="2948" y="2274"/>
                    <a:pt x="3050" y="2186"/>
                    <a:pt x="3153" y="2083"/>
                  </a:cubicBezTo>
                  <a:cubicBezTo>
                    <a:pt x="3212" y="2010"/>
                    <a:pt x="3271" y="1936"/>
                    <a:pt x="3329" y="1848"/>
                  </a:cubicBezTo>
                  <a:cubicBezTo>
                    <a:pt x="3344" y="1819"/>
                    <a:pt x="3373" y="1775"/>
                    <a:pt x="3388" y="1731"/>
                  </a:cubicBezTo>
                  <a:cubicBezTo>
                    <a:pt x="3461" y="1584"/>
                    <a:pt x="3490" y="1438"/>
                    <a:pt x="3490" y="1262"/>
                  </a:cubicBezTo>
                  <a:cubicBezTo>
                    <a:pt x="3490" y="1086"/>
                    <a:pt x="3461" y="910"/>
                    <a:pt x="3388" y="749"/>
                  </a:cubicBezTo>
                  <a:cubicBezTo>
                    <a:pt x="3314" y="602"/>
                    <a:pt x="3212" y="470"/>
                    <a:pt x="3066" y="353"/>
                  </a:cubicBezTo>
                  <a:cubicBezTo>
                    <a:pt x="2933" y="251"/>
                    <a:pt x="2772" y="163"/>
                    <a:pt x="2567" y="89"/>
                  </a:cubicBezTo>
                  <a:cubicBezTo>
                    <a:pt x="2376" y="30"/>
                    <a:pt x="2141" y="1"/>
                    <a:pt x="1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14"/>
          <p:cNvGrpSpPr/>
          <p:nvPr/>
        </p:nvGrpSpPr>
        <p:grpSpPr>
          <a:xfrm>
            <a:off x="1560716" y="1889553"/>
            <a:ext cx="426350" cy="425975"/>
            <a:chOff x="1731200" y="2319875"/>
            <a:chExt cx="426350" cy="425975"/>
          </a:xfrm>
        </p:grpSpPr>
        <p:sp>
          <p:nvSpPr>
            <p:cNvPr id="360" name="Google Shape;360;p14"/>
            <p:cNvSpPr/>
            <p:nvPr/>
          </p:nvSpPr>
          <p:spPr>
            <a:xfrm>
              <a:off x="1957000" y="2319875"/>
              <a:ext cx="83225" cy="76650"/>
            </a:xfrm>
            <a:custGeom>
              <a:rect b="b" l="l" r="r" t="t"/>
              <a:pathLst>
                <a:path extrusionOk="0" h="3066" w="3329">
                  <a:moveTo>
                    <a:pt x="1" y="0"/>
                  </a:moveTo>
                  <a:lnTo>
                    <a:pt x="1" y="2508"/>
                  </a:lnTo>
                  <a:cubicBezTo>
                    <a:pt x="734" y="2567"/>
                    <a:pt x="1438" y="2757"/>
                    <a:pt x="2068" y="3065"/>
                  </a:cubicBezTo>
                  <a:lnTo>
                    <a:pt x="3329" y="880"/>
                  </a:lnTo>
                  <a:cubicBezTo>
                    <a:pt x="2302" y="367"/>
                    <a:pt x="1174" y="7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1847775" y="2319875"/>
              <a:ext cx="84325" cy="76650"/>
            </a:xfrm>
            <a:custGeom>
              <a:rect b="b" l="l" r="r" t="t"/>
              <a:pathLst>
                <a:path extrusionOk="0" h="3066" w="3373">
                  <a:moveTo>
                    <a:pt x="3373" y="0"/>
                  </a:moveTo>
                  <a:cubicBezTo>
                    <a:pt x="2185" y="74"/>
                    <a:pt x="1041" y="381"/>
                    <a:pt x="0" y="909"/>
                  </a:cubicBezTo>
                  <a:lnTo>
                    <a:pt x="1261" y="3065"/>
                  </a:lnTo>
                  <a:cubicBezTo>
                    <a:pt x="1907" y="2757"/>
                    <a:pt x="2624" y="2567"/>
                    <a:pt x="3373" y="2508"/>
                  </a:cubicBezTo>
                  <a:lnTo>
                    <a:pt x="33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2" name="Google Shape;362;p14"/>
            <p:cNvGrpSpPr/>
            <p:nvPr/>
          </p:nvGrpSpPr>
          <p:grpSpPr>
            <a:xfrm>
              <a:off x="1731200" y="2354700"/>
              <a:ext cx="426350" cy="391150"/>
              <a:chOff x="1731200" y="2354700"/>
              <a:chExt cx="426350" cy="391150"/>
            </a:xfrm>
          </p:grpSpPr>
          <p:sp>
            <p:nvSpPr>
              <p:cNvPr id="363" name="Google Shape;363;p14"/>
              <p:cNvSpPr/>
              <p:nvPr/>
            </p:nvSpPr>
            <p:spPr>
              <a:xfrm>
                <a:off x="1731550" y="2546050"/>
                <a:ext cx="76650" cy="83225"/>
              </a:xfrm>
              <a:custGeom>
                <a:rect b="b" l="l" r="r" t="t"/>
                <a:pathLst>
                  <a:path extrusionOk="0" h="3329" w="3066">
                    <a:moveTo>
                      <a:pt x="1" y="1"/>
                    </a:moveTo>
                    <a:cubicBezTo>
                      <a:pt x="74" y="1174"/>
                      <a:pt x="382" y="2302"/>
                      <a:pt x="896" y="3329"/>
                    </a:cubicBezTo>
                    <a:lnTo>
                      <a:pt x="3066" y="2068"/>
                    </a:lnTo>
                    <a:cubicBezTo>
                      <a:pt x="2757" y="1438"/>
                      <a:pt x="2567" y="734"/>
                      <a:pt x="24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1818450" y="2406750"/>
                <a:ext cx="251850" cy="252250"/>
              </a:xfrm>
              <a:custGeom>
                <a:rect b="b" l="l" r="r" t="t"/>
                <a:pathLst>
                  <a:path extrusionOk="0" h="10090" w="10074">
                    <a:moveTo>
                      <a:pt x="5044" y="2259"/>
                    </a:moveTo>
                    <a:lnTo>
                      <a:pt x="5381" y="2582"/>
                    </a:lnTo>
                    <a:lnTo>
                      <a:pt x="5909" y="3065"/>
                    </a:lnTo>
                    <a:cubicBezTo>
                      <a:pt x="6071" y="3227"/>
                      <a:pt x="6261" y="3387"/>
                      <a:pt x="6437" y="3563"/>
                    </a:cubicBezTo>
                    <a:cubicBezTo>
                      <a:pt x="6481" y="3608"/>
                      <a:pt x="6525" y="3651"/>
                      <a:pt x="6583" y="3696"/>
                    </a:cubicBezTo>
                    <a:cubicBezTo>
                      <a:pt x="6863" y="3974"/>
                      <a:pt x="7199" y="4283"/>
                      <a:pt x="7420" y="4678"/>
                    </a:cubicBezTo>
                    <a:cubicBezTo>
                      <a:pt x="7727" y="5235"/>
                      <a:pt x="7713" y="5880"/>
                      <a:pt x="7390" y="6408"/>
                    </a:cubicBezTo>
                    <a:cubicBezTo>
                      <a:pt x="7068" y="6922"/>
                      <a:pt x="6583" y="7215"/>
                      <a:pt x="5997" y="7215"/>
                    </a:cubicBezTo>
                    <a:cubicBezTo>
                      <a:pt x="5971" y="7218"/>
                      <a:pt x="5944" y="7219"/>
                      <a:pt x="5917" y="7219"/>
                    </a:cubicBezTo>
                    <a:cubicBezTo>
                      <a:pt x="5793" y="7219"/>
                      <a:pt x="5663" y="7195"/>
                      <a:pt x="5543" y="7171"/>
                    </a:cubicBezTo>
                    <a:lnTo>
                      <a:pt x="5543" y="7743"/>
                    </a:lnTo>
                    <a:lnTo>
                      <a:pt x="4546" y="7743"/>
                    </a:lnTo>
                    <a:lnTo>
                      <a:pt x="4546" y="7171"/>
                    </a:lnTo>
                    <a:cubicBezTo>
                      <a:pt x="4399" y="7200"/>
                      <a:pt x="4253" y="7215"/>
                      <a:pt x="4091" y="7215"/>
                    </a:cubicBezTo>
                    <a:lnTo>
                      <a:pt x="4077" y="7215"/>
                    </a:lnTo>
                    <a:cubicBezTo>
                      <a:pt x="3504" y="7215"/>
                      <a:pt x="3006" y="6922"/>
                      <a:pt x="2698" y="6408"/>
                    </a:cubicBezTo>
                    <a:cubicBezTo>
                      <a:pt x="2376" y="5880"/>
                      <a:pt x="2360" y="5235"/>
                      <a:pt x="2669" y="4678"/>
                    </a:cubicBezTo>
                    <a:cubicBezTo>
                      <a:pt x="2888" y="4283"/>
                      <a:pt x="3211" y="3974"/>
                      <a:pt x="3504" y="3696"/>
                    </a:cubicBezTo>
                    <a:cubicBezTo>
                      <a:pt x="3549" y="3651"/>
                      <a:pt x="3592" y="3608"/>
                      <a:pt x="3651" y="3563"/>
                    </a:cubicBezTo>
                    <a:cubicBezTo>
                      <a:pt x="3827" y="3387"/>
                      <a:pt x="4003" y="3227"/>
                      <a:pt x="4179" y="3065"/>
                    </a:cubicBezTo>
                    <a:cubicBezTo>
                      <a:pt x="4355" y="2904"/>
                      <a:pt x="4531" y="2742"/>
                      <a:pt x="4692" y="2582"/>
                    </a:cubicBezTo>
                    <a:lnTo>
                      <a:pt x="5044" y="2259"/>
                    </a:lnTo>
                    <a:close/>
                    <a:moveTo>
                      <a:pt x="5044" y="1"/>
                    </a:moveTo>
                    <a:cubicBezTo>
                      <a:pt x="2258" y="1"/>
                      <a:pt x="0" y="2273"/>
                      <a:pt x="0" y="5045"/>
                    </a:cubicBezTo>
                    <a:cubicBezTo>
                      <a:pt x="0" y="7831"/>
                      <a:pt x="2258" y="10089"/>
                      <a:pt x="5044" y="10089"/>
                    </a:cubicBezTo>
                    <a:cubicBezTo>
                      <a:pt x="7815" y="10089"/>
                      <a:pt x="10073" y="7831"/>
                      <a:pt x="10073" y="5045"/>
                    </a:cubicBezTo>
                    <a:cubicBezTo>
                      <a:pt x="10073" y="2273"/>
                      <a:pt x="7815" y="1"/>
                      <a:pt x="50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1957350" y="2669225"/>
                <a:ext cx="83275" cy="76625"/>
              </a:xfrm>
              <a:custGeom>
                <a:rect b="b" l="l" r="r" t="t"/>
                <a:pathLst>
                  <a:path extrusionOk="0" h="3065" w="3331">
                    <a:moveTo>
                      <a:pt x="2069" y="1"/>
                    </a:moveTo>
                    <a:cubicBezTo>
                      <a:pt x="1438" y="308"/>
                      <a:pt x="734" y="499"/>
                      <a:pt x="1" y="572"/>
                    </a:cubicBezTo>
                    <a:lnTo>
                      <a:pt x="1" y="3065"/>
                    </a:lnTo>
                    <a:cubicBezTo>
                      <a:pt x="1174" y="2992"/>
                      <a:pt x="2304" y="2699"/>
                      <a:pt x="3330" y="2171"/>
                    </a:cubicBezTo>
                    <a:lnTo>
                      <a:pt x="20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1903500" y="2497675"/>
                <a:ext cx="81750" cy="64550"/>
              </a:xfrm>
              <a:custGeom>
                <a:rect b="b" l="l" r="r" t="t"/>
                <a:pathLst>
                  <a:path extrusionOk="0" h="2582" w="3270">
                    <a:moveTo>
                      <a:pt x="1642" y="0"/>
                    </a:moveTo>
                    <a:cubicBezTo>
                      <a:pt x="1568" y="59"/>
                      <a:pt x="1510" y="102"/>
                      <a:pt x="1451" y="161"/>
                    </a:cubicBezTo>
                    <a:cubicBezTo>
                      <a:pt x="1275" y="323"/>
                      <a:pt x="1099" y="484"/>
                      <a:pt x="939" y="646"/>
                    </a:cubicBezTo>
                    <a:cubicBezTo>
                      <a:pt x="894" y="689"/>
                      <a:pt x="835" y="733"/>
                      <a:pt x="792" y="792"/>
                    </a:cubicBezTo>
                    <a:cubicBezTo>
                      <a:pt x="542" y="1027"/>
                      <a:pt x="278" y="1261"/>
                      <a:pt x="147" y="1525"/>
                    </a:cubicBezTo>
                    <a:cubicBezTo>
                      <a:pt x="0" y="1760"/>
                      <a:pt x="0" y="2024"/>
                      <a:pt x="147" y="2258"/>
                    </a:cubicBezTo>
                    <a:cubicBezTo>
                      <a:pt x="278" y="2478"/>
                      <a:pt x="454" y="2581"/>
                      <a:pt x="689" y="2581"/>
                    </a:cubicBezTo>
                    <a:cubicBezTo>
                      <a:pt x="835" y="2581"/>
                      <a:pt x="982" y="2536"/>
                      <a:pt x="1114" y="2464"/>
                    </a:cubicBezTo>
                    <a:lnTo>
                      <a:pt x="1642" y="2126"/>
                    </a:lnTo>
                    <a:lnTo>
                      <a:pt x="2155" y="2464"/>
                    </a:lnTo>
                    <a:cubicBezTo>
                      <a:pt x="2288" y="2536"/>
                      <a:pt x="2434" y="2581"/>
                      <a:pt x="2595" y="2581"/>
                    </a:cubicBezTo>
                    <a:cubicBezTo>
                      <a:pt x="2815" y="2581"/>
                      <a:pt x="2991" y="2478"/>
                      <a:pt x="3138" y="2258"/>
                    </a:cubicBezTo>
                    <a:cubicBezTo>
                      <a:pt x="3269" y="2024"/>
                      <a:pt x="3269" y="1760"/>
                      <a:pt x="3138" y="1525"/>
                    </a:cubicBezTo>
                    <a:cubicBezTo>
                      <a:pt x="2991" y="1261"/>
                      <a:pt x="2742" y="1027"/>
                      <a:pt x="2493" y="792"/>
                    </a:cubicBezTo>
                    <a:lnTo>
                      <a:pt x="2346" y="646"/>
                    </a:lnTo>
                    <a:cubicBezTo>
                      <a:pt x="2170" y="484"/>
                      <a:pt x="1994" y="323"/>
                      <a:pt x="1832" y="161"/>
                    </a:cubicBezTo>
                    <a:cubicBezTo>
                      <a:pt x="1760" y="102"/>
                      <a:pt x="1701" y="59"/>
                      <a:pt x="16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1849225" y="2669575"/>
                <a:ext cx="83225" cy="76275"/>
              </a:xfrm>
              <a:custGeom>
                <a:rect b="b" l="l" r="r" t="t"/>
                <a:pathLst>
                  <a:path extrusionOk="0" h="3051" w="3329">
                    <a:moveTo>
                      <a:pt x="1247" y="1"/>
                    </a:moveTo>
                    <a:lnTo>
                      <a:pt x="1" y="2186"/>
                    </a:lnTo>
                    <a:cubicBezTo>
                      <a:pt x="1027" y="2699"/>
                      <a:pt x="2156" y="2992"/>
                      <a:pt x="3329" y="3051"/>
                    </a:cubicBezTo>
                    <a:lnTo>
                      <a:pt x="3329" y="558"/>
                    </a:lnTo>
                    <a:cubicBezTo>
                      <a:pt x="2582" y="499"/>
                      <a:pt x="1892" y="309"/>
                      <a:pt x="12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1731200" y="2437900"/>
                <a:ext cx="76625" cy="83250"/>
              </a:xfrm>
              <a:custGeom>
                <a:rect b="b" l="l" r="r" t="t"/>
                <a:pathLst>
                  <a:path extrusionOk="0" h="3330" w="3065">
                    <a:moveTo>
                      <a:pt x="880" y="1"/>
                    </a:moveTo>
                    <a:cubicBezTo>
                      <a:pt x="366" y="1027"/>
                      <a:pt x="73" y="2157"/>
                      <a:pt x="0" y="3330"/>
                    </a:cubicBezTo>
                    <a:lnTo>
                      <a:pt x="2507" y="3330"/>
                    </a:lnTo>
                    <a:cubicBezTo>
                      <a:pt x="2566" y="2581"/>
                      <a:pt x="2757" y="1893"/>
                      <a:pt x="3064" y="1248"/>
                    </a:cubicBezTo>
                    <a:lnTo>
                      <a:pt x="8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1765650" y="2355050"/>
                <a:ext cx="92025" cy="92400"/>
              </a:xfrm>
              <a:custGeom>
                <a:rect b="b" l="l" r="r" t="t"/>
                <a:pathLst>
                  <a:path extrusionOk="0" h="3696" w="3681">
                    <a:moveTo>
                      <a:pt x="2420" y="1"/>
                    </a:moveTo>
                    <a:cubicBezTo>
                      <a:pt x="1966" y="309"/>
                      <a:pt x="1526" y="675"/>
                      <a:pt x="1115" y="1072"/>
                    </a:cubicBezTo>
                    <a:cubicBezTo>
                      <a:pt x="689" y="1496"/>
                      <a:pt x="323" y="1966"/>
                      <a:pt x="1" y="2450"/>
                    </a:cubicBezTo>
                    <a:lnTo>
                      <a:pt x="2171" y="3696"/>
                    </a:lnTo>
                    <a:cubicBezTo>
                      <a:pt x="2581" y="3095"/>
                      <a:pt x="3094" y="2582"/>
                      <a:pt x="3681" y="2171"/>
                    </a:cubicBezTo>
                    <a:lnTo>
                      <a:pt x="24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1766400" y="2619375"/>
                <a:ext cx="92400" cy="92400"/>
              </a:xfrm>
              <a:custGeom>
                <a:rect b="b" l="l" r="r" t="t"/>
                <a:pathLst>
                  <a:path extrusionOk="0" h="3696" w="3696">
                    <a:moveTo>
                      <a:pt x="2170" y="0"/>
                    </a:moveTo>
                    <a:lnTo>
                      <a:pt x="0" y="1261"/>
                    </a:lnTo>
                    <a:cubicBezTo>
                      <a:pt x="323" y="1731"/>
                      <a:pt x="675" y="2171"/>
                      <a:pt x="1085" y="2581"/>
                    </a:cubicBezTo>
                    <a:cubicBezTo>
                      <a:pt x="1510" y="3006"/>
                      <a:pt x="1965" y="3373"/>
                      <a:pt x="2448" y="3696"/>
                    </a:cubicBezTo>
                    <a:lnTo>
                      <a:pt x="3695" y="1510"/>
                    </a:lnTo>
                    <a:cubicBezTo>
                      <a:pt x="3109" y="1100"/>
                      <a:pt x="2581" y="587"/>
                      <a:pt x="2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2030675" y="2618650"/>
                <a:ext cx="92400" cy="92400"/>
              </a:xfrm>
              <a:custGeom>
                <a:rect b="b" l="l" r="r" t="t"/>
                <a:pathLst>
                  <a:path extrusionOk="0" h="3696" w="3696">
                    <a:moveTo>
                      <a:pt x="1511" y="0"/>
                    </a:moveTo>
                    <a:cubicBezTo>
                      <a:pt x="1101" y="601"/>
                      <a:pt x="587" y="1115"/>
                      <a:pt x="1" y="1525"/>
                    </a:cubicBezTo>
                    <a:lnTo>
                      <a:pt x="1262" y="3695"/>
                    </a:lnTo>
                    <a:cubicBezTo>
                      <a:pt x="1731" y="3387"/>
                      <a:pt x="2171" y="3021"/>
                      <a:pt x="2581" y="2610"/>
                    </a:cubicBezTo>
                    <a:cubicBezTo>
                      <a:pt x="3007" y="2184"/>
                      <a:pt x="3373" y="1730"/>
                      <a:pt x="3696" y="1261"/>
                    </a:cubicBezTo>
                    <a:lnTo>
                      <a:pt x="15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2080925" y="2437175"/>
                <a:ext cx="76625" cy="83250"/>
              </a:xfrm>
              <a:custGeom>
                <a:rect b="b" l="l" r="r" t="t"/>
                <a:pathLst>
                  <a:path extrusionOk="0" h="3330" w="3065">
                    <a:moveTo>
                      <a:pt x="2170" y="0"/>
                    </a:moveTo>
                    <a:lnTo>
                      <a:pt x="0" y="1247"/>
                    </a:lnTo>
                    <a:cubicBezTo>
                      <a:pt x="307" y="1892"/>
                      <a:pt x="499" y="2581"/>
                      <a:pt x="557" y="3329"/>
                    </a:cubicBezTo>
                    <a:lnTo>
                      <a:pt x="3064" y="3314"/>
                    </a:lnTo>
                    <a:cubicBezTo>
                      <a:pt x="2991" y="2141"/>
                      <a:pt x="2683" y="1027"/>
                      <a:pt x="2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2081275" y="2545325"/>
                <a:ext cx="76275" cy="82875"/>
              </a:xfrm>
              <a:custGeom>
                <a:rect b="b" l="l" r="r" t="t"/>
                <a:pathLst>
                  <a:path extrusionOk="0" h="3315" w="3051">
                    <a:moveTo>
                      <a:pt x="543" y="1"/>
                    </a:moveTo>
                    <a:cubicBezTo>
                      <a:pt x="485" y="734"/>
                      <a:pt x="293" y="1438"/>
                      <a:pt x="0" y="2067"/>
                    </a:cubicBezTo>
                    <a:lnTo>
                      <a:pt x="2170" y="3314"/>
                    </a:lnTo>
                    <a:cubicBezTo>
                      <a:pt x="2684" y="2288"/>
                      <a:pt x="2991" y="1158"/>
                      <a:pt x="30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2030325" y="2354700"/>
                <a:ext cx="92400" cy="92025"/>
              </a:xfrm>
              <a:custGeom>
                <a:rect b="b" l="l" r="r" t="t"/>
                <a:pathLst>
                  <a:path extrusionOk="0" h="3681" w="3696">
                    <a:moveTo>
                      <a:pt x="1262" y="1"/>
                    </a:moveTo>
                    <a:lnTo>
                      <a:pt x="1" y="2171"/>
                    </a:lnTo>
                    <a:cubicBezTo>
                      <a:pt x="601" y="2581"/>
                      <a:pt x="1115" y="3094"/>
                      <a:pt x="1525" y="3681"/>
                    </a:cubicBezTo>
                    <a:lnTo>
                      <a:pt x="3696" y="2435"/>
                    </a:lnTo>
                    <a:cubicBezTo>
                      <a:pt x="3373" y="1950"/>
                      <a:pt x="3021" y="1510"/>
                      <a:pt x="2595" y="1086"/>
                    </a:cubicBezTo>
                    <a:cubicBezTo>
                      <a:pt x="2185" y="675"/>
                      <a:pt x="1731" y="308"/>
                      <a:pt x="1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5" name="Google Shape;37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9" name="Google Shape;139;p2"/>
          <p:cNvSpPr txBox="1"/>
          <p:nvPr>
            <p:ph idx="4294967295" type="body"/>
          </p:nvPr>
        </p:nvSpPr>
        <p:spPr>
          <a:xfrm>
            <a:off x="713225" y="1501950"/>
            <a:ext cx="3863700" cy="3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AutoNum type="arabicPeriod"/>
            </a:pPr>
            <a:r>
              <a:rPr lang="en" sz="2400">
                <a:latin typeface="Anton"/>
                <a:ea typeface="Anton"/>
                <a:cs typeface="Anton"/>
                <a:sym typeface="Anton"/>
              </a:rPr>
              <a:t>Objective</a:t>
            </a:r>
            <a:endParaRPr sz="2400">
              <a:latin typeface="Anton"/>
              <a:ea typeface="Anton"/>
              <a:cs typeface="Anton"/>
              <a:sym typeface="Anto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AutoNum type="arabicPeriod"/>
            </a:pPr>
            <a:r>
              <a:rPr lang="en" sz="2400">
                <a:latin typeface="Anton"/>
                <a:ea typeface="Anton"/>
                <a:cs typeface="Anton"/>
                <a:sym typeface="Anton"/>
              </a:rPr>
              <a:t>Dataset</a:t>
            </a:r>
            <a:endParaRPr sz="2400">
              <a:latin typeface="Anton"/>
              <a:ea typeface="Anton"/>
              <a:cs typeface="Anton"/>
              <a:sym typeface="Anto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AutoNum type="arabicPeriod"/>
            </a:pPr>
            <a:r>
              <a:rPr lang="en" sz="2400">
                <a:latin typeface="Anton"/>
                <a:ea typeface="Anton"/>
                <a:cs typeface="Anton"/>
                <a:sym typeface="Anton"/>
              </a:rPr>
              <a:t>Hyperparameters</a:t>
            </a:r>
            <a:endParaRPr sz="2400">
              <a:latin typeface="Anton"/>
              <a:ea typeface="Anton"/>
              <a:cs typeface="Anton"/>
              <a:sym typeface="Anto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AutoNum type="arabicPeriod"/>
            </a:pPr>
            <a:r>
              <a:rPr lang="en" sz="2400">
                <a:latin typeface="Anton"/>
                <a:ea typeface="Anton"/>
                <a:cs typeface="Anton"/>
                <a:sym typeface="Anton"/>
              </a:rPr>
              <a:t>Recognition Models</a:t>
            </a:r>
            <a:endParaRPr sz="2400">
              <a:latin typeface="Anton"/>
              <a:ea typeface="Anton"/>
              <a:cs typeface="Anton"/>
              <a:sym typeface="Anto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AutoNum type="arabicPeriod"/>
            </a:pPr>
            <a:r>
              <a:rPr lang="en" sz="2400">
                <a:latin typeface="Anton"/>
                <a:ea typeface="Anton"/>
                <a:cs typeface="Anton"/>
                <a:sym typeface="Anton"/>
              </a:rPr>
              <a:t>Multiple Cards Detection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0" name="Google Shape;14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"/>
          <p:cNvSpPr txBox="1"/>
          <p:nvPr>
            <p:ph idx="4294967295" type="body"/>
          </p:nvPr>
        </p:nvSpPr>
        <p:spPr>
          <a:xfrm>
            <a:off x="4693075" y="1501950"/>
            <a:ext cx="4095900" cy="3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nton"/>
                <a:ea typeface="Anton"/>
                <a:cs typeface="Anton"/>
                <a:sym typeface="Anton"/>
              </a:rPr>
              <a:t>6.	Results</a:t>
            </a:r>
            <a:endParaRPr sz="24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nton"/>
                <a:ea typeface="Anton"/>
                <a:cs typeface="Anton"/>
                <a:sym typeface="Anton"/>
              </a:rPr>
              <a:t>7.	Possible </a:t>
            </a:r>
            <a:endParaRPr sz="2400"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nton"/>
                <a:ea typeface="Anton"/>
                <a:cs typeface="Anton"/>
                <a:sym typeface="Anton"/>
              </a:rPr>
              <a:t>Solutions/Improvements</a:t>
            </a:r>
            <a:endParaRPr sz="24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nton"/>
                <a:ea typeface="Anton"/>
                <a:cs typeface="Anton"/>
                <a:sym typeface="Anton"/>
              </a:rPr>
              <a:t>8.	Conclusions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SOME POKER HANDS</a:t>
            </a:r>
            <a:endParaRPr/>
          </a:p>
        </p:txBody>
      </p:sp>
      <p:sp>
        <p:nvSpPr>
          <p:cNvPr id="381" name="Google Shape;381;p15"/>
          <p:cNvSpPr txBox="1"/>
          <p:nvPr>
            <p:ph idx="1" type="subTitle"/>
          </p:nvPr>
        </p:nvSpPr>
        <p:spPr>
          <a:xfrm>
            <a:off x="713232" y="4123775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382" name="Google Shape;382;p15"/>
          <p:cNvSpPr txBox="1"/>
          <p:nvPr>
            <p:ph idx="2" type="subTitle"/>
          </p:nvPr>
        </p:nvSpPr>
        <p:spPr>
          <a:xfrm>
            <a:off x="6223739" y="2327000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383" name="Google Shape;383;p15"/>
          <p:cNvSpPr txBox="1"/>
          <p:nvPr>
            <p:ph idx="5" type="subTitle"/>
          </p:nvPr>
        </p:nvSpPr>
        <p:spPr>
          <a:xfrm>
            <a:off x="6223751" y="4123725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384" name="Google Shape;384;p15"/>
          <p:cNvSpPr txBox="1"/>
          <p:nvPr>
            <p:ph idx="3" type="subTitle"/>
          </p:nvPr>
        </p:nvSpPr>
        <p:spPr>
          <a:xfrm>
            <a:off x="713232" y="2327000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385" name="Google Shape;385;p15"/>
          <p:cNvSpPr txBox="1"/>
          <p:nvPr>
            <p:ph idx="4" type="subTitle"/>
          </p:nvPr>
        </p:nvSpPr>
        <p:spPr>
          <a:xfrm>
            <a:off x="3463464" y="2327000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386" name="Google Shape;386;p15"/>
          <p:cNvSpPr txBox="1"/>
          <p:nvPr>
            <p:ph idx="6" type="subTitle"/>
          </p:nvPr>
        </p:nvSpPr>
        <p:spPr>
          <a:xfrm>
            <a:off x="3463468" y="4123775"/>
            <a:ext cx="217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387" name="Google Shape;387;p15"/>
          <p:cNvSpPr txBox="1"/>
          <p:nvPr>
            <p:ph idx="7" type="subTitle"/>
          </p:nvPr>
        </p:nvSpPr>
        <p:spPr>
          <a:xfrm>
            <a:off x="713250" y="2050350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ROYAL FLUSH</a:t>
            </a:r>
            <a:endParaRPr/>
          </a:p>
        </p:txBody>
      </p:sp>
      <p:sp>
        <p:nvSpPr>
          <p:cNvPr id="388" name="Google Shape;388;p15"/>
          <p:cNvSpPr txBox="1"/>
          <p:nvPr>
            <p:ph idx="8" type="subTitle"/>
          </p:nvPr>
        </p:nvSpPr>
        <p:spPr>
          <a:xfrm>
            <a:off x="713250" y="3847125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STRAIGHT FLUSH</a:t>
            </a:r>
            <a:endParaRPr/>
          </a:p>
        </p:txBody>
      </p:sp>
      <p:sp>
        <p:nvSpPr>
          <p:cNvPr id="389" name="Google Shape;389;p15"/>
          <p:cNvSpPr txBox="1"/>
          <p:nvPr>
            <p:ph idx="9" type="subTitle"/>
          </p:nvPr>
        </p:nvSpPr>
        <p:spPr>
          <a:xfrm>
            <a:off x="3463475" y="2050350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FOUR OF A KIND (QUADS)</a:t>
            </a:r>
            <a:endParaRPr/>
          </a:p>
        </p:txBody>
      </p:sp>
      <p:sp>
        <p:nvSpPr>
          <p:cNvPr id="390" name="Google Shape;390;p15"/>
          <p:cNvSpPr txBox="1"/>
          <p:nvPr>
            <p:ph idx="13" type="subTitle"/>
          </p:nvPr>
        </p:nvSpPr>
        <p:spPr>
          <a:xfrm>
            <a:off x="6223746" y="2050350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FULL HOUSE</a:t>
            </a:r>
            <a:endParaRPr/>
          </a:p>
        </p:txBody>
      </p:sp>
      <p:sp>
        <p:nvSpPr>
          <p:cNvPr id="391" name="Google Shape;391;p15"/>
          <p:cNvSpPr txBox="1"/>
          <p:nvPr>
            <p:ph idx="14" type="subTitle"/>
          </p:nvPr>
        </p:nvSpPr>
        <p:spPr>
          <a:xfrm>
            <a:off x="6223746" y="3847125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FLUSH</a:t>
            </a:r>
            <a:endParaRPr/>
          </a:p>
        </p:txBody>
      </p:sp>
      <p:sp>
        <p:nvSpPr>
          <p:cNvPr id="392" name="Google Shape;392;p15"/>
          <p:cNvSpPr txBox="1"/>
          <p:nvPr>
            <p:ph idx="15" type="subTitle"/>
          </p:nvPr>
        </p:nvSpPr>
        <p:spPr>
          <a:xfrm>
            <a:off x="3463463" y="3847125"/>
            <a:ext cx="2173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STRAIGHT</a:t>
            </a:r>
            <a:endParaRPr/>
          </a:p>
        </p:txBody>
      </p:sp>
      <p:sp>
        <p:nvSpPr>
          <p:cNvPr id="393" name="Google Shape;393;p15"/>
          <p:cNvSpPr/>
          <p:nvPr/>
        </p:nvSpPr>
        <p:spPr>
          <a:xfrm>
            <a:off x="713225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4" name="Google Shape;394;p15"/>
          <p:cNvSpPr/>
          <p:nvPr/>
        </p:nvSpPr>
        <p:spPr>
          <a:xfrm>
            <a:off x="1111646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K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5" name="Google Shape;395;p15"/>
          <p:cNvSpPr/>
          <p:nvPr/>
        </p:nvSpPr>
        <p:spPr>
          <a:xfrm>
            <a:off x="1510068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Q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6" name="Google Shape;396;p15"/>
          <p:cNvSpPr/>
          <p:nvPr/>
        </p:nvSpPr>
        <p:spPr>
          <a:xfrm>
            <a:off x="1908490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7" name="Google Shape;397;p15"/>
          <p:cNvSpPr/>
          <p:nvPr/>
        </p:nvSpPr>
        <p:spPr>
          <a:xfrm>
            <a:off x="2306912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10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8" name="Google Shape;398;p15"/>
          <p:cNvSpPr/>
          <p:nvPr/>
        </p:nvSpPr>
        <p:spPr>
          <a:xfrm>
            <a:off x="3463478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9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9" name="Google Shape;399;p15"/>
          <p:cNvSpPr/>
          <p:nvPr/>
        </p:nvSpPr>
        <p:spPr>
          <a:xfrm>
            <a:off x="3861900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9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0" name="Google Shape;400;p15"/>
          <p:cNvSpPr/>
          <p:nvPr/>
        </p:nvSpPr>
        <p:spPr>
          <a:xfrm>
            <a:off x="4260322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9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658744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9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5057165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6235828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6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4" name="Google Shape;404;p15"/>
          <p:cNvSpPr/>
          <p:nvPr/>
        </p:nvSpPr>
        <p:spPr>
          <a:xfrm>
            <a:off x="6634250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6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5" name="Google Shape;405;p15"/>
          <p:cNvSpPr/>
          <p:nvPr/>
        </p:nvSpPr>
        <p:spPr>
          <a:xfrm>
            <a:off x="7032672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6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15"/>
          <p:cNvSpPr/>
          <p:nvPr/>
        </p:nvSpPr>
        <p:spPr>
          <a:xfrm>
            <a:off x="7431094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7" name="Google Shape;407;p15"/>
          <p:cNvSpPr/>
          <p:nvPr/>
        </p:nvSpPr>
        <p:spPr>
          <a:xfrm>
            <a:off x="7829515" y="1322156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8" name="Google Shape;408;p15"/>
          <p:cNvSpPr/>
          <p:nvPr/>
        </p:nvSpPr>
        <p:spPr>
          <a:xfrm>
            <a:off x="713225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6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9" name="Google Shape;409;p15"/>
          <p:cNvSpPr/>
          <p:nvPr/>
        </p:nvSpPr>
        <p:spPr>
          <a:xfrm>
            <a:off x="1111646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7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1510068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8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1" name="Google Shape;411;p15"/>
          <p:cNvSpPr/>
          <p:nvPr/>
        </p:nvSpPr>
        <p:spPr>
          <a:xfrm>
            <a:off x="1908490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9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2" name="Google Shape;412;p15"/>
          <p:cNvSpPr/>
          <p:nvPr/>
        </p:nvSpPr>
        <p:spPr>
          <a:xfrm>
            <a:off x="2306912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10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3" name="Google Shape;413;p15"/>
          <p:cNvSpPr/>
          <p:nvPr/>
        </p:nvSpPr>
        <p:spPr>
          <a:xfrm>
            <a:off x="3463478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4" name="Google Shape;414;p15"/>
          <p:cNvSpPr/>
          <p:nvPr/>
        </p:nvSpPr>
        <p:spPr>
          <a:xfrm>
            <a:off x="3861900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15"/>
          <p:cNvSpPr/>
          <p:nvPr/>
        </p:nvSpPr>
        <p:spPr>
          <a:xfrm>
            <a:off x="4260322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5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15"/>
          <p:cNvSpPr/>
          <p:nvPr/>
        </p:nvSpPr>
        <p:spPr>
          <a:xfrm>
            <a:off x="4658744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6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7" name="Google Shape;417;p15"/>
          <p:cNvSpPr/>
          <p:nvPr/>
        </p:nvSpPr>
        <p:spPr>
          <a:xfrm>
            <a:off x="5057165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7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8" name="Google Shape;418;p15"/>
          <p:cNvSpPr/>
          <p:nvPr/>
        </p:nvSpPr>
        <p:spPr>
          <a:xfrm>
            <a:off x="6235828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9" name="Google Shape;419;p15"/>
          <p:cNvSpPr/>
          <p:nvPr/>
        </p:nvSpPr>
        <p:spPr>
          <a:xfrm>
            <a:off x="6634250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7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0" name="Google Shape;420;p15"/>
          <p:cNvSpPr/>
          <p:nvPr/>
        </p:nvSpPr>
        <p:spPr>
          <a:xfrm>
            <a:off x="7032672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1" name="Google Shape;421;p15"/>
          <p:cNvSpPr/>
          <p:nvPr/>
        </p:nvSpPr>
        <p:spPr>
          <a:xfrm>
            <a:off x="7431094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2" name="Google Shape;422;p15"/>
          <p:cNvSpPr/>
          <p:nvPr/>
        </p:nvSpPr>
        <p:spPr>
          <a:xfrm>
            <a:off x="7829515" y="3117068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23" name="Google Shape;423;p15"/>
          <p:cNvGrpSpPr/>
          <p:nvPr/>
        </p:nvGrpSpPr>
        <p:grpSpPr>
          <a:xfrm>
            <a:off x="6737100" y="539525"/>
            <a:ext cx="1686900" cy="528900"/>
            <a:chOff x="4693675" y="539525"/>
            <a:chExt cx="1686900" cy="528900"/>
          </a:xfrm>
        </p:grpSpPr>
        <p:sp>
          <p:nvSpPr>
            <p:cNvPr id="424" name="Google Shape;424;p15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15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428" name="Google Shape;428;p15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33" name="Google Shape;433;p15"/>
              <p:cNvCxnSpPr>
                <a:stCxn id="432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34" name="Google Shape;434;p15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435" name="Google Shape;435;p15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37" name="Google Shape;437;p15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38" name="Google Shape;43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6"/>
          <p:cNvSpPr txBox="1"/>
          <p:nvPr>
            <p:ph type="title"/>
          </p:nvPr>
        </p:nvSpPr>
        <p:spPr>
          <a:xfrm>
            <a:off x="2900250" y="777350"/>
            <a:ext cx="3343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444" name="Google Shape;444;p16"/>
          <p:cNvSpPr txBox="1"/>
          <p:nvPr>
            <p:ph idx="2" type="title"/>
          </p:nvPr>
        </p:nvSpPr>
        <p:spPr>
          <a:xfrm>
            <a:off x="2900250" y="2081087"/>
            <a:ext cx="3343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"/>
              <a:t>333,000.00</a:t>
            </a:r>
            <a:endParaRPr/>
          </a:p>
        </p:txBody>
      </p:sp>
      <p:sp>
        <p:nvSpPr>
          <p:cNvPr id="445" name="Google Shape;445;p16"/>
          <p:cNvSpPr txBox="1"/>
          <p:nvPr>
            <p:ph idx="3" type="subTitle"/>
          </p:nvPr>
        </p:nvSpPr>
        <p:spPr>
          <a:xfrm>
            <a:off x="2900250" y="2776213"/>
            <a:ext cx="33435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446" name="Google Shape;446;p16"/>
          <p:cNvSpPr txBox="1"/>
          <p:nvPr>
            <p:ph idx="4" type="title"/>
          </p:nvPr>
        </p:nvSpPr>
        <p:spPr>
          <a:xfrm>
            <a:off x="2900250" y="3384825"/>
            <a:ext cx="33435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447" name="Google Shape;447;p16"/>
          <p:cNvSpPr txBox="1"/>
          <p:nvPr>
            <p:ph idx="1" type="subTitle"/>
          </p:nvPr>
        </p:nvSpPr>
        <p:spPr>
          <a:xfrm>
            <a:off x="2900250" y="1472476"/>
            <a:ext cx="33435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448" name="Google Shape;448;p16"/>
          <p:cNvSpPr txBox="1"/>
          <p:nvPr>
            <p:ph idx="5" type="subTitle"/>
          </p:nvPr>
        </p:nvSpPr>
        <p:spPr>
          <a:xfrm>
            <a:off x="2900250" y="4079950"/>
            <a:ext cx="33435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Distance between Earth and Moon</a:t>
            </a:r>
            <a:endParaRPr/>
          </a:p>
        </p:txBody>
      </p:sp>
      <p:pic>
        <p:nvPicPr>
          <p:cNvPr id="449" name="Google Shape;449;p16"/>
          <p:cNvPicPr preferRelativeResize="0"/>
          <p:nvPr/>
        </p:nvPicPr>
        <p:blipFill rotWithShape="1">
          <a:blip r:embed="rId3">
            <a:alphaModFix amt="73000"/>
          </a:blip>
          <a:srcRect b="0" l="31738" r="31741" t="0"/>
          <a:stretch/>
        </p:blipFill>
        <p:spPr>
          <a:xfrm>
            <a:off x="713225" y="574525"/>
            <a:ext cx="2187025" cy="39944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50" name="Google Shape;450;p16"/>
          <p:cNvPicPr preferRelativeResize="0"/>
          <p:nvPr/>
        </p:nvPicPr>
        <p:blipFill rotWithShape="1">
          <a:blip r:embed="rId4">
            <a:alphaModFix amt="73000"/>
          </a:blip>
          <a:srcRect b="0" l="58160" r="5319" t="0"/>
          <a:stretch/>
        </p:blipFill>
        <p:spPr>
          <a:xfrm>
            <a:off x="6243750" y="574525"/>
            <a:ext cx="2187025" cy="39944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51" name="Google Shape;45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7"/>
          <p:cNvSpPr txBox="1"/>
          <p:nvPr>
            <p:ph type="title"/>
          </p:nvPr>
        </p:nvSpPr>
        <p:spPr>
          <a:xfrm>
            <a:off x="713325" y="1764425"/>
            <a:ext cx="42756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150,000</a:t>
            </a:r>
            <a:endParaRPr/>
          </a:p>
        </p:txBody>
      </p:sp>
      <p:sp>
        <p:nvSpPr>
          <p:cNvPr id="457" name="Google Shape;457;p17"/>
          <p:cNvSpPr txBox="1"/>
          <p:nvPr>
            <p:ph idx="1" type="subTitle"/>
          </p:nvPr>
        </p:nvSpPr>
        <p:spPr>
          <a:xfrm>
            <a:off x="713325" y="3275575"/>
            <a:ext cx="4275600" cy="388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Big numbers catch your audience’s attention</a:t>
            </a:r>
            <a:endParaRPr/>
          </a:p>
        </p:txBody>
      </p:sp>
      <p:pic>
        <p:nvPicPr>
          <p:cNvPr id="458" name="Google Shape;458;p17"/>
          <p:cNvPicPr preferRelativeResize="0"/>
          <p:nvPr/>
        </p:nvPicPr>
        <p:blipFill rotWithShape="1">
          <a:blip r:embed="rId3">
            <a:alphaModFix amt="74000"/>
          </a:blip>
          <a:srcRect b="14748" l="44951" r="10329" t="0"/>
          <a:stretch/>
        </p:blipFill>
        <p:spPr>
          <a:xfrm>
            <a:off x="5287125" y="574525"/>
            <a:ext cx="3143650" cy="39944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459" name="Google Shape;459;p17"/>
          <p:cNvGrpSpPr/>
          <p:nvPr/>
        </p:nvGrpSpPr>
        <p:grpSpPr>
          <a:xfrm>
            <a:off x="713325" y="539525"/>
            <a:ext cx="1686900" cy="528900"/>
            <a:chOff x="4693675" y="539525"/>
            <a:chExt cx="1686900" cy="528900"/>
          </a:xfrm>
        </p:grpSpPr>
        <p:sp>
          <p:nvSpPr>
            <p:cNvPr id="460" name="Google Shape;460;p17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" name="Google Shape;463;p17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464" name="Google Shape;464;p17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7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7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7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9" name="Google Shape;469;p17"/>
              <p:cNvCxnSpPr>
                <a:stCxn id="468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70" name="Google Shape;470;p17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471" name="Google Shape;471;p17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7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3" name="Google Shape;473;p17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74" name="Google Shape;47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"/>
          <p:cNvSpPr txBox="1"/>
          <p:nvPr>
            <p:ph type="title"/>
          </p:nvPr>
        </p:nvSpPr>
        <p:spPr>
          <a:xfrm>
            <a:off x="3589200" y="1334100"/>
            <a:ext cx="48417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AWESOME WORDS</a:t>
            </a:r>
            <a:endParaRPr/>
          </a:p>
        </p:txBody>
      </p:sp>
      <p:pic>
        <p:nvPicPr>
          <p:cNvPr id="480" name="Google Shape;480;p18"/>
          <p:cNvPicPr preferRelativeResize="0"/>
          <p:nvPr/>
        </p:nvPicPr>
        <p:blipFill rotWithShape="1">
          <a:blip r:embed="rId3">
            <a:alphaModFix amt="73000"/>
          </a:blip>
          <a:srcRect b="0" l="33912" r="23504" t="0"/>
          <a:stretch/>
        </p:blipFill>
        <p:spPr>
          <a:xfrm>
            <a:off x="730450" y="574525"/>
            <a:ext cx="2551975" cy="39944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481" name="Google Shape;481;p18"/>
          <p:cNvGrpSpPr/>
          <p:nvPr/>
        </p:nvGrpSpPr>
        <p:grpSpPr>
          <a:xfrm>
            <a:off x="3589200" y="539525"/>
            <a:ext cx="1686900" cy="528900"/>
            <a:chOff x="4693675" y="539525"/>
            <a:chExt cx="1686900" cy="528900"/>
          </a:xfrm>
        </p:grpSpPr>
        <p:sp>
          <p:nvSpPr>
            <p:cNvPr id="482" name="Google Shape;482;p18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5" name="Google Shape;485;p18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8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8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8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1" name="Google Shape;491;p18"/>
              <p:cNvCxnSpPr>
                <a:stCxn id="490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92" name="Google Shape;492;p18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493" name="Google Shape;493;p18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5" name="Google Shape;495;p18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96" name="Google Shape;49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9"/>
          <p:cNvSpPr txBox="1"/>
          <p:nvPr>
            <p:ph type="title"/>
          </p:nvPr>
        </p:nvSpPr>
        <p:spPr>
          <a:xfrm>
            <a:off x="936250" y="968975"/>
            <a:ext cx="2612100" cy="2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502" name="Google Shape;502;p19"/>
          <p:cNvSpPr txBox="1"/>
          <p:nvPr>
            <p:ph idx="1" type="subTitle"/>
          </p:nvPr>
        </p:nvSpPr>
        <p:spPr>
          <a:xfrm>
            <a:off x="936250" y="3055525"/>
            <a:ext cx="26121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pic>
        <p:nvPicPr>
          <p:cNvPr id="503" name="Google Shape;503;p19"/>
          <p:cNvPicPr preferRelativeResize="0"/>
          <p:nvPr/>
        </p:nvPicPr>
        <p:blipFill rotWithShape="1">
          <a:blip r:embed="rId3">
            <a:alphaModFix amt="73000"/>
          </a:blip>
          <a:srcRect b="0" l="14244" r="14244" t="0"/>
          <a:stretch/>
        </p:blipFill>
        <p:spPr>
          <a:xfrm>
            <a:off x="4148350" y="574525"/>
            <a:ext cx="4282425" cy="39944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04" name="Google Shape;50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0"/>
          <p:cNvSpPr txBox="1"/>
          <p:nvPr>
            <p:ph type="title"/>
          </p:nvPr>
        </p:nvSpPr>
        <p:spPr>
          <a:xfrm>
            <a:off x="2536200" y="1435350"/>
            <a:ext cx="40716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 PICTURE IS WORTH A THOUSAND WORDS</a:t>
            </a:r>
            <a:endParaRPr/>
          </a:p>
        </p:txBody>
      </p:sp>
      <p:grpSp>
        <p:nvGrpSpPr>
          <p:cNvPr id="510" name="Google Shape;510;p20"/>
          <p:cNvGrpSpPr/>
          <p:nvPr/>
        </p:nvGrpSpPr>
        <p:grpSpPr>
          <a:xfrm>
            <a:off x="3728550" y="3630375"/>
            <a:ext cx="1686900" cy="528900"/>
            <a:chOff x="4693675" y="539525"/>
            <a:chExt cx="1686900" cy="528900"/>
          </a:xfrm>
        </p:grpSpPr>
        <p:sp>
          <p:nvSpPr>
            <p:cNvPr id="511" name="Google Shape;511;p20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4" name="Google Shape;514;p20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515" name="Google Shape;515;p20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0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0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0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0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0" name="Google Shape;520;p20"/>
              <p:cNvCxnSpPr>
                <a:stCxn id="519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21" name="Google Shape;521;p20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522" name="Google Shape;522;p20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0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4" name="Google Shape;524;p20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25" name="Google Shape;52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1"/>
          <p:cNvSpPr txBox="1"/>
          <p:nvPr>
            <p:ph type="title"/>
          </p:nvPr>
        </p:nvSpPr>
        <p:spPr>
          <a:xfrm>
            <a:off x="3589200" y="4076675"/>
            <a:ext cx="4841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31" name="Google Shape;531;p21"/>
          <p:cNvSpPr txBox="1"/>
          <p:nvPr>
            <p:ph idx="1" type="subTitle"/>
          </p:nvPr>
        </p:nvSpPr>
        <p:spPr>
          <a:xfrm>
            <a:off x="3589200" y="1237700"/>
            <a:ext cx="4841700" cy="25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pic>
        <p:nvPicPr>
          <p:cNvPr id="532" name="Google Shape;532;p21"/>
          <p:cNvPicPr preferRelativeResize="0"/>
          <p:nvPr/>
        </p:nvPicPr>
        <p:blipFill rotWithShape="1">
          <a:blip r:embed="rId3">
            <a:alphaModFix amt="74000"/>
          </a:blip>
          <a:srcRect b="0" l="28707" r="28707" t="0"/>
          <a:stretch/>
        </p:blipFill>
        <p:spPr>
          <a:xfrm>
            <a:off x="730450" y="574525"/>
            <a:ext cx="2551975" cy="39944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533" name="Google Shape;533;p21"/>
          <p:cNvGrpSpPr/>
          <p:nvPr/>
        </p:nvGrpSpPr>
        <p:grpSpPr>
          <a:xfrm>
            <a:off x="3589200" y="539525"/>
            <a:ext cx="1686900" cy="528900"/>
            <a:chOff x="4693675" y="539525"/>
            <a:chExt cx="1686900" cy="528900"/>
          </a:xfrm>
        </p:grpSpPr>
        <p:sp>
          <p:nvSpPr>
            <p:cNvPr id="534" name="Google Shape;534;p21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7" name="Google Shape;537;p21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538" name="Google Shape;538;p21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3" name="Google Shape;543;p21"/>
              <p:cNvCxnSpPr>
                <a:stCxn id="542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44" name="Google Shape;544;p21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545" name="Google Shape;545;p21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7" name="Google Shape;547;p21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48" name="Google Shape;54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MAJOR TOURNAMENTS</a:t>
            </a:r>
            <a:endParaRPr/>
          </a:p>
        </p:txBody>
      </p:sp>
      <p:grpSp>
        <p:nvGrpSpPr>
          <p:cNvPr id="554" name="Google Shape;554;p22"/>
          <p:cNvGrpSpPr/>
          <p:nvPr/>
        </p:nvGrpSpPr>
        <p:grpSpPr>
          <a:xfrm>
            <a:off x="2618161" y="1870898"/>
            <a:ext cx="3809177" cy="2029288"/>
            <a:chOff x="233350" y="949250"/>
            <a:chExt cx="7137300" cy="3802300"/>
          </a:xfrm>
        </p:grpSpPr>
        <p:sp>
          <p:nvSpPr>
            <p:cNvPr id="555" name="Google Shape;555;p22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p22"/>
          <p:cNvSpPr txBox="1"/>
          <p:nvPr>
            <p:ph idx="4294967295" type="title"/>
          </p:nvPr>
        </p:nvSpPr>
        <p:spPr>
          <a:xfrm>
            <a:off x="7026011" y="1617550"/>
            <a:ext cx="139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800"/>
              <a:t>AUSTRALIAN</a:t>
            </a:r>
            <a:endParaRPr sz="1800"/>
          </a:p>
        </p:txBody>
      </p:sp>
      <p:sp>
        <p:nvSpPr>
          <p:cNvPr id="607" name="Google Shape;607;p22"/>
          <p:cNvSpPr txBox="1"/>
          <p:nvPr>
            <p:ph idx="4294967295" type="subTitle"/>
          </p:nvPr>
        </p:nvSpPr>
        <p:spPr>
          <a:xfrm>
            <a:off x="7026001" y="1941550"/>
            <a:ext cx="13980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Venus is the second planet from the Sun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8" name="Google Shape;608;p22"/>
          <p:cNvSpPr txBox="1"/>
          <p:nvPr>
            <p:ph idx="4294967295" type="title"/>
          </p:nvPr>
        </p:nvSpPr>
        <p:spPr>
          <a:xfrm>
            <a:off x="7026003" y="3233599"/>
            <a:ext cx="139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800"/>
              <a:t>ATLANTIC CITY</a:t>
            </a:r>
            <a:endParaRPr sz="1800"/>
          </a:p>
        </p:txBody>
      </p:sp>
      <p:sp>
        <p:nvSpPr>
          <p:cNvPr id="609" name="Google Shape;609;p22"/>
          <p:cNvSpPr txBox="1"/>
          <p:nvPr>
            <p:ph idx="4294967295" type="subTitle"/>
          </p:nvPr>
        </p:nvSpPr>
        <p:spPr>
          <a:xfrm>
            <a:off x="7026001" y="3557600"/>
            <a:ext cx="13980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Despite being red, Mars is a very cold place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10" name="Google Shape;610;p22"/>
          <p:cNvGrpSpPr/>
          <p:nvPr/>
        </p:nvGrpSpPr>
        <p:grpSpPr>
          <a:xfrm>
            <a:off x="6602103" y="1646225"/>
            <a:ext cx="347700" cy="528900"/>
            <a:chOff x="5963028" y="1497100"/>
            <a:chExt cx="347700" cy="528900"/>
          </a:xfrm>
        </p:grpSpPr>
        <p:sp>
          <p:nvSpPr>
            <p:cNvPr id="611" name="Google Shape;611;p22"/>
            <p:cNvSpPr/>
            <p:nvPr/>
          </p:nvSpPr>
          <p:spPr>
            <a:xfrm>
              <a:off x="5963028" y="1497100"/>
              <a:ext cx="3477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6047475" y="1636900"/>
              <a:ext cx="178800" cy="249300"/>
            </a:xfrm>
            <a:prstGeom prst="diamond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22"/>
          <p:cNvGrpSpPr/>
          <p:nvPr/>
        </p:nvGrpSpPr>
        <p:grpSpPr>
          <a:xfrm>
            <a:off x="6602103" y="3262275"/>
            <a:ext cx="347700" cy="528900"/>
            <a:chOff x="6457778" y="3262275"/>
            <a:chExt cx="347700" cy="528900"/>
          </a:xfrm>
        </p:grpSpPr>
        <p:sp>
          <p:nvSpPr>
            <p:cNvPr id="614" name="Google Shape;614;p22"/>
            <p:cNvSpPr/>
            <p:nvPr/>
          </p:nvSpPr>
          <p:spPr>
            <a:xfrm>
              <a:off x="6457778" y="3262275"/>
              <a:ext cx="347700" cy="528900"/>
            </a:xfrm>
            <a:prstGeom prst="rect">
              <a:avLst/>
            </a:prstGeom>
            <a:solidFill>
              <a:schemeClr val="lt1"/>
            </a:solidFill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5" name="Google Shape;615;p22"/>
            <p:cNvGrpSpPr/>
            <p:nvPr/>
          </p:nvGrpSpPr>
          <p:grpSpPr>
            <a:xfrm>
              <a:off x="6515375" y="3387793"/>
              <a:ext cx="232500" cy="277857"/>
              <a:chOff x="5329250" y="3967743"/>
              <a:chExt cx="232500" cy="277857"/>
            </a:xfrm>
          </p:grpSpPr>
          <p:sp>
            <p:nvSpPr>
              <p:cNvPr id="616" name="Google Shape;616;p22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18" name="Google Shape;618;p22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19" name="Google Shape;619;p22"/>
          <p:cNvSpPr txBox="1"/>
          <p:nvPr>
            <p:ph idx="4294967295" type="subTitle"/>
          </p:nvPr>
        </p:nvSpPr>
        <p:spPr>
          <a:xfrm>
            <a:off x="1143900" y="3557600"/>
            <a:ext cx="13980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Mercury is the closest planet to the Sun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0" name="Google Shape;620;p22"/>
          <p:cNvSpPr txBox="1"/>
          <p:nvPr>
            <p:ph idx="4294967295" type="subTitle"/>
          </p:nvPr>
        </p:nvSpPr>
        <p:spPr>
          <a:xfrm>
            <a:off x="1143900" y="1941550"/>
            <a:ext cx="13980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Jupiter is the biggest planet of them all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1" name="Google Shape;621;p22"/>
          <p:cNvSpPr txBox="1"/>
          <p:nvPr>
            <p:ph idx="4294967295" type="subTitle"/>
          </p:nvPr>
        </p:nvSpPr>
        <p:spPr>
          <a:xfrm>
            <a:off x="1143916" y="1617550"/>
            <a:ext cx="139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CARIBBEAN</a:t>
            </a:r>
            <a:endParaRPr b="0" i="0" sz="1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2" name="Google Shape;622;p22"/>
          <p:cNvSpPr txBox="1"/>
          <p:nvPr>
            <p:ph idx="4294967295" type="subTitle"/>
          </p:nvPr>
        </p:nvSpPr>
        <p:spPr>
          <a:xfrm>
            <a:off x="1143916" y="3233600"/>
            <a:ext cx="139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ASIAN</a:t>
            </a:r>
            <a:endParaRPr b="0" i="0" sz="1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623" name="Google Shape;623;p22"/>
          <p:cNvGrpSpPr/>
          <p:nvPr/>
        </p:nvGrpSpPr>
        <p:grpSpPr>
          <a:xfrm>
            <a:off x="720003" y="3262275"/>
            <a:ext cx="347700" cy="528900"/>
            <a:chOff x="720003" y="3113150"/>
            <a:chExt cx="347700" cy="528900"/>
          </a:xfrm>
        </p:grpSpPr>
        <p:grpSp>
          <p:nvGrpSpPr>
            <p:cNvPr id="624" name="Google Shape;624;p22"/>
            <p:cNvGrpSpPr/>
            <p:nvPr/>
          </p:nvGrpSpPr>
          <p:grpSpPr>
            <a:xfrm>
              <a:off x="776755" y="3223531"/>
              <a:ext cx="234192" cy="308138"/>
              <a:chOff x="327200" y="1825275"/>
              <a:chExt cx="357600" cy="470512"/>
            </a:xfrm>
          </p:grpSpPr>
          <p:sp>
            <p:nvSpPr>
              <p:cNvPr id="625" name="Google Shape;625;p22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2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2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30" name="Google Shape;630;p22"/>
              <p:cNvCxnSpPr>
                <a:stCxn id="629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31" name="Google Shape;631;p22"/>
            <p:cNvSpPr/>
            <p:nvPr/>
          </p:nvSpPr>
          <p:spPr>
            <a:xfrm>
              <a:off x="720003" y="3113150"/>
              <a:ext cx="3477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2" name="Google Shape;632;p22"/>
          <p:cNvGrpSpPr/>
          <p:nvPr/>
        </p:nvGrpSpPr>
        <p:grpSpPr>
          <a:xfrm>
            <a:off x="720003" y="1646225"/>
            <a:ext cx="347700" cy="528900"/>
            <a:chOff x="720003" y="1667838"/>
            <a:chExt cx="347700" cy="528900"/>
          </a:xfrm>
        </p:grpSpPr>
        <p:sp>
          <p:nvSpPr>
            <p:cNvPr id="633" name="Google Shape;633;p22"/>
            <p:cNvSpPr/>
            <p:nvPr/>
          </p:nvSpPr>
          <p:spPr>
            <a:xfrm>
              <a:off x="777600" y="1814588"/>
              <a:ext cx="232500" cy="2325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720003" y="1667838"/>
              <a:ext cx="3477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p22"/>
          <p:cNvGrpSpPr/>
          <p:nvPr/>
        </p:nvGrpSpPr>
        <p:grpSpPr>
          <a:xfrm>
            <a:off x="3302580" y="2555313"/>
            <a:ext cx="347700" cy="528900"/>
            <a:chOff x="2970428" y="1294513"/>
            <a:chExt cx="347700" cy="528900"/>
          </a:xfrm>
        </p:grpSpPr>
        <p:sp>
          <p:nvSpPr>
            <p:cNvPr id="636" name="Google Shape;636;p22"/>
            <p:cNvSpPr/>
            <p:nvPr/>
          </p:nvSpPr>
          <p:spPr>
            <a:xfrm>
              <a:off x="2970428" y="1294513"/>
              <a:ext cx="347700" cy="528900"/>
            </a:xfrm>
            <a:prstGeom prst="rect">
              <a:avLst/>
            </a:prstGeom>
            <a:solidFill>
              <a:schemeClr val="lt1"/>
            </a:solidFill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3028025" y="1441263"/>
              <a:ext cx="232500" cy="2325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22"/>
          <p:cNvGrpSpPr/>
          <p:nvPr/>
        </p:nvGrpSpPr>
        <p:grpSpPr>
          <a:xfrm>
            <a:off x="5715630" y="2752175"/>
            <a:ext cx="347700" cy="528900"/>
            <a:chOff x="2760303" y="2950475"/>
            <a:chExt cx="347700" cy="528900"/>
          </a:xfrm>
        </p:grpSpPr>
        <p:sp>
          <p:nvSpPr>
            <p:cNvPr id="639" name="Google Shape;639;p22"/>
            <p:cNvSpPr/>
            <p:nvPr/>
          </p:nvSpPr>
          <p:spPr>
            <a:xfrm>
              <a:off x="2760303" y="2950475"/>
              <a:ext cx="347700" cy="528900"/>
            </a:xfrm>
            <a:prstGeom prst="rect">
              <a:avLst/>
            </a:prstGeom>
            <a:solidFill>
              <a:schemeClr val="lt1"/>
            </a:solidFill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0" name="Google Shape;640;p22"/>
            <p:cNvGrpSpPr/>
            <p:nvPr/>
          </p:nvGrpSpPr>
          <p:grpSpPr>
            <a:xfrm>
              <a:off x="2817055" y="3060856"/>
              <a:ext cx="234192" cy="308138"/>
              <a:chOff x="327200" y="1825275"/>
              <a:chExt cx="357600" cy="470512"/>
            </a:xfrm>
          </p:grpSpPr>
          <p:sp>
            <p:nvSpPr>
              <p:cNvPr id="641" name="Google Shape;641;p22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2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46" name="Google Shape;646;p22"/>
              <p:cNvCxnSpPr>
                <a:stCxn id="645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47" name="Google Shape;647;p22"/>
          <p:cNvGrpSpPr/>
          <p:nvPr/>
        </p:nvGrpSpPr>
        <p:grpSpPr>
          <a:xfrm>
            <a:off x="2801793" y="2278100"/>
            <a:ext cx="347700" cy="528900"/>
            <a:chOff x="6457778" y="3262275"/>
            <a:chExt cx="347700" cy="528900"/>
          </a:xfrm>
        </p:grpSpPr>
        <p:sp>
          <p:nvSpPr>
            <p:cNvPr id="648" name="Google Shape;648;p22"/>
            <p:cNvSpPr/>
            <p:nvPr/>
          </p:nvSpPr>
          <p:spPr>
            <a:xfrm>
              <a:off x="6457778" y="3262275"/>
              <a:ext cx="347700" cy="528900"/>
            </a:xfrm>
            <a:prstGeom prst="rect">
              <a:avLst/>
            </a:prstGeom>
            <a:solidFill>
              <a:schemeClr val="lt1"/>
            </a:solidFill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9" name="Google Shape;649;p22"/>
            <p:cNvGrpSpPr/>
            <p:nvPr/>
          </p:nvGrpSpPr>
          <p:grpSpPr>
            <a:xfrm>
              <a:off x="6515375" y="3387793"/>
              <a:ext cx="232500" cy="277857"/>
              <a:chOff x="5329250" y="3967743"/>
              <a:chExt cx="232500" cy="277857"/>
            </a:xfrm>
          </p:grpSpPr>
          <p:sp>
            <p:nvSpPr>
              <p:cNvPr id="650" name="Google Shape;650;p22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2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52" name="Google Shape;652;p22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53" name="Google Shape;653;p22"/>
          <p:cNvGrpSpPr/>
          <p:nvPr/>
        </p:nvGrpSpPr>
        <p:grpSpPr>
          <a:xfrm>
            <a:off x="5935830" y="3371275"/>
            <a:ext cx="347700" cy="528900"/>
            <a:chOff x="5963028" y="1497100"/>
            <a:chExt cx="347700" cy="528900"/>
          </a:xfrm>
        </p:grpSpPr>
        <p:sp>
          <p:nvSpPr>
            <p:cNvPr id="654" name="Google Shape;654;p22"/>
            <p:cNvSpPr/>
            <p:nvPr/>
          </p:nvSpPr>
          <p:spPr>
            <a:xfrm>
              <a:off x="5963028" y="1497100"/>
              <a:ext cx="347700" cy="528900"/>
            </a:xfrm>
            <a:prstGeom prst="rect">
              <a:avLst/>
            </a:prstGeom>
            <a:solidFill>
              <a:schemeClr val="lt1"/>
            </a:solidFill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6047475" y="1636900"/>
              <a:ext cx="178800" cy="249300"/>
            </a:xfrm>
            <a:prstGeom prst="diamond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6" name="Google Shape;656;p22"/>
          <p:cNvGrpSpPr/>
          <p:nvPr/>
        </p:nvGrpSpPr>
        <p:grpSpPr>
          <a:xfrm>
            <a:off x="6737100" y="539525"/>
            <a:ext cx="1686900" cy="528900"/>
            <a:chOff x="4693675" y="539525"/>
            <a:chExt cx="1686900" cy="528900"/>
          </a:xfrm>
        </p:grpSpPr>
        <p:sp>
          <p:nvSpPr>
            <p:cNvPr id="657" name="Google Shape;657;p22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0" name="Google Shape;660;p22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2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66" name="Google Shape;666;p22"/>
              <p:cNvCxnSpPr>
                <a:stCxn id="665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67" name="Google Shape;667;p22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668" name="Google Shape;668;p22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70" name="Google Shape;670;p22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71" name="Google Shape;67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ATTENDANCE IN MAJOR TOURNEYS</a:t>
            </a:r>
            <a:endParaRPr/>
          </a:p>
        </p:txBody>
      </p:sp>
      <p:sp>
        <p:nvSpPr>
          <p:cNvPr id="677" name="Google Shape;677;p23"/>
          <p:cNvSpPr txBox="1"/>
          <p:nvPr>
            <p:ph idx="4294967295" type="title"/>
          </p:nvPr>
        </p:nvSpPr>
        <p:spPr>
          <a:xfrm>
            <a:off x="6146012" y="1541210"/>
            <a:ext cx="1999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800"/>
              <a:t>VENUS</a:t>
            </a:r>
            <a:endParaRPr sz="1800"/>
          </a:p>
        </p:txBody>
      </p:sp>
      <p:sp>
        <p:nvSpPr>
          <p:cNvPr id="678" name="Google Shape;678;p23"/>
          <p:cNvSpPr txBox="1"/>
          <p:nvPr>
            <p:ph idx="4294967295" type="subTitle"/>
          </p:nvPr>
        </p:nvSpPr>
        <p:spPr>
          <a:xfrm>
            <a:off x="6146012" y="1888035"/>
            <a:ext cx="199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Venus is the second planet from the Sun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9" name="Google Shape;679;p23"/>
          <p:cNvSpPr txBox="1"/>
          <p:nvPr>
            <p:ph idx="4294967295" type="title"/>
          </p:nvPr>
        </p:nvSpPr>
        <p:spPr>
          <a:xfrm>
            <a:off x="6146012" y="3080505"/>
            <a:ext cx="1999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800"/>
              <a:t>JUPITER</a:t>
            </a:r>
            <a:endParaRPr sz="1800"/>
          </a:p>
        </p:txBody>
      </p:sp>
      <p:sp>
        <p:nvSpPr>
          <p:cNvPr id="680" name="Google Shape;680;p23"/>
          <p:cNvSpPr txBox="1"/>
          <p:nvPr>
            <p:ph idx="4294967295" type="subTitle"/>
          </p:nvPr>
        </p:nvSpPr>
        <p:spPr>
          <a:xfrm>
            <a:off x="6146012" y="3427431"/>
            <a:ext cx="199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Jupiter is the biggest planet of them all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1" name="Google Shape;681;p23"/>
          <p:cNvSpPr txBox="1"/>
          <p:nvPr/>
        </p:nvSpPr>
        <p:spPr>
          <a:xfrm>
            <a:off x="726775" y="4305825"/>
            <a:ext cx="770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</a:t>
            </a:r>
            <a:r>
              <a:rPr b="0" i="0" lang="en" sz="12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82" name="Google Shape;682;p23"/>
          <p:cNvCxnSpPr/>
          <p:nvPr/>
        </p:nvCxnSpPr>
        <p:spPr>
          <a:xfrm rot="10800000">
            <a:off x="5800400" y="1685209"/>
            <a:ext cx="34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83" name="Google Shape;683;p23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8488" y="1397325"/>
            <a:ext cx="4089900" cy="252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p23"/>
          <p:cNvCxnSpPr/>
          <p:nvPr/>
        </p:nvCxnSpPr>
        <p:spPr>
          <a:xfrm rot="10800000">
            <a:off x="5800400" y="3224504"/>
            <a:ext cx="345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85" name="Google Shape;685;p23"/>
          <p:cNvGrpSpPr/>
          <p:nvPr/>
        </p:nvGrpSpPr>
        <p:grpSpPr>
          <a:xfrm>
            <a:off x="6737100" y="539525"/>
            <a:ext cx="1686900" cy="528900"/>
            <a:chOff x="4693675" y="539525"/>
            <a:chExt cx="1686900" cy="528900"/>
          </a:xfrm>
        </p:grpSpPr>
        <p:sp>
          <p:nvSpPr>
            <p:cNvPr id="686" name="Google Shape;686;p23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9" name="Google Shape;689;p23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690" name="Google Shape;690;p23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5" name="Google Shape;695;p23"/>
              <p:cNvCxnSpPr>
                <a:stCxn id="694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96" name="Google Shape;696;p23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697" name="Google Shape;697;p23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9" name="Google Shape;699;p23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700" name="Google Shape;7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TOURNAMENT PRIZES</a:t>
            </a:r>
            <a:endParaRPr/>
          </a:p>
        </p:txBody>
      </p:sp>
      <p:graphicFrame>
        <p:nvGraphicFramePr>
          <p:cNvPr id="706" name="Google Shape;706;p24"/>
          <p:cNvGraphicFramePr/>
          <p:nvPr/>
        </p:nvGraphicFramePr>
        <p:xfrm>
          <a:off x="722500" y="1713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{DEF48333-92CF-48EC-8071-B2CA388E3B98}</a:tableStyleId>
              </a:tblPr>
              <a:tblGrid>
                <a:gridCol w="2762450"/>
                <a:gridCol w="1647175"/>
                <a:gridCol w="1647175"/>
                <a:gridCol w="1647175"/>
              </a:tblGrid>
              <a:tr h="579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oboto Slab Medium"/>
                        <a:ea typeface="Roboto Slab Medium"/>
                        <a:cs typeface="Roboto Slab Medium"/>
                        <a:sym typeface="Roboto Slab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TOURNAMENT 1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TOURNAMENT 2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TOURNAMENT 3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marR="9144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TOTAL PRIZE POT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$1,200,000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$980,000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$855,000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marR="9144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FIRST-PLACE PRIZE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$325,000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$272,000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$145,000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marR="9144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PLAYERS IN THE MONEY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19%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12%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7%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marR="9144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TOTAL PLAYERS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135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80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62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07" name="Google Shape;707;p24"/>
          <p:cNvGrpSpPr/>
          <p:nvPr/>
        </p:nvGrpSpPr>
        <p:grpSpPr>
          <a:xfrm>
            <a:off x="6737100" y="539525"/>
            <a:ext cx="1686900" cy="528900"/>
            <a:chOff x="4693675" y="539525"/>
            <a:chExt cx="1686900" cy="528900"/>
          </a:xfrm>
        </p:grpSpPr>
        <p:sp>
          <p:nvSpPr>
            <p:cNvPr id="708" name="Google Shape;708;p24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1" name="Google Shape;711;p24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712" name="Google Shape;712;p24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24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24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4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17" name="Google Shape;717;p24"/>
              <p:cNvCxnSpPr>
                <a:stCxn id="716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18" name="Google Shape;718;p24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719" name="Google Shape;719;p24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1" name="Google Shape;721;p24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722" name="Google Shape;72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>
            <p:ph type="title"/>
          </p:nvPr>
        </p:nvSpPr>
        <p:spPr>
          <a:xfrm>
            <a:off x="713225" y="479425"/>
            <a:ext cx="3591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47" name="Google Shape;147;p3"/>
          <p:cNvSpPr txBox="1"/>
          <p:nvPr>
            <p:ph idx="1" type="body"/>
          </p:nvPr>
        </p:nvSpPr>
        <p:spPr>
          <a:xfrm>
            <a:off x="713225" y="1312600"/>
            <a:ext cx="3799200" cy="3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800"/>
              <a:t>Build a </a:t>
            </a:r>
            <a:r>
              <a:rPr b="1" lang="en" sz="1800"/>
              <a:t>Convolutional Neural Network</a:t>
            </a:r>
            <a:r>
              <a:rPr lang="en" sz="1800"/>
              <a:t> (CNN) that is able to classify cards from an </a:t>
            </a:r>
            <a:r>
              <a:rPr b="1" lang="en" sz="1800"/>
              <a:t>english deck</a:t>
            </a:r>
            <a:r>
              <a:rPr lang="en" sz="1800"/>
              <a:t> into the corresponding class. Then given an image with several cards: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Locate them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Identify them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Recognize the hand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Tell a user possible playing actions</a:t>
            </a:r>
            <a:endParaRPr sz="1800"/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3">
            <a:alphaModFix amt="73000"/>
          </a:blip>
          <a:srcRect b="4542" l="20523" r="21514" t="2914"/>
          <a:stretch/>
        </p:blipFill>
        <p:spPr>
          <a:xfrm>
            <a:off x="4677150" y="574525"/>
            <a:ext cx="3753625" cy="39944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49" name="Google Shape;14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25"/>
          <p:cNvGrpSpPr/>
          <p:nvPr/>
        </p:nvGrpSpPr>
        <p:grpSpPr>
          <a:xfrm>
            <a:off x="4585125" y="1488525"/>
            <a:ext cx="3270300" cy="2564504"/>
            <a:chOff x="4585125" y="1488525"/>
            <a:chExt cx="3270300" cy="2564504"/>
          </a:xfrm>
        </p:grpSpPr>
        <p:sp>
          <p:nvSpPr>
            <p:cNvPr id="728" name="Google Shape;728;p25"/>
            <p:cNvSpPr/>
            <p:nvPr/>
          </p:nvSpPr>
          <p:spPr>
            <a:xfrm rot="10800000">
              <a:off x="5737975" y="3523775"/>
              <a:ext cx="964600" cy="468350"/>
            </a:xfrm>
            <a:prstGeom prst="flowChartManualOperation">
              <a:avLst/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4585125" y="1488525"/>
              <a:ext cx="3270300" cy="2146800"/>
            </a:xfrm>
            <a:prstGeom prst="roundRect">
              <a:avLst>
                <a:gd fmla="val 4906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5486025" y="3925229"/>
              <a:ext cx="1468500" cy="127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p25"/>
          <p:cNvSpPr txBox="1"/>
          <p:nvPr>
            <p:ph type="title"/>
          </p:nvPr>
        </p:nvSpPr>
        <p:spPr>
          <a:xfrm>
            <a:off x="713225" y="1724038"/>
            <a:ext cx="27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OUR WEBSITE</a:t>
            </a:r>
            <a:endParaRPr/>
          </a:p>
        </p:txBody>
      </p:sp>
      <p:sp>
        <p:nvSpPr>
          <p:cNvPr id="732" name="Google Shape;732;p25"/>
          <p:cNvSpPr txBox="1"/>
          <p:nvPr>
            <p:ph idx="1" type="subTitle"/>
          </p:nvPr>
        </p:nvSpPr>
        <p:spPr>
          <a:xfrm>
            <a:off x="713225" y="2415338"/>
            <a:ext cx="27534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733" name="Google Shape;733;p25"/>
          <p:cNvPicPr preferRelativeResize="0"/>
          <p:nvPr/>
        </p:nvPicPr>
        <p:blipFill rotWithShape="1">
          <a:blip r:embed="rId3">
            <a:alphaModFix/>
          </a:blip>
          <a:srcRect b="1446" l="0" r="0" t="1446"/>
          <a:stretch/>
        </p:blipFill>
        <p:spPr>
          <a:xfrm>
            <a:off x="4755025" y="1648250"/>
            <a:ext cx="2930652" cy="16049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734" name="Google Shape;734;p25"/>
          <p:cNvGrpSpPr/>
          <p:nvPr/>
        </p:nvGrpSpPr>
        <p:grpSpPr>
          <a:xfrm>
            <a:off x="713225" y="539525"/>
            <a:ext cx="1686900" cy="528900"/>
            <a:chOff x="4693675" y="539525"/>
            <a:chExt cx="1686900" cy="528900"/>
          </a:xfrm>
        </p:grpSpPr>
        <p:sp>
          <p:nvSpPr>
            <p:cNvPr id="735" name="Google Shape;735;p25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8" name="Google Shape;738;p25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739" name="Google Shape;739;p25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5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25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25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25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44" name="Google Shape;744;p25"/>
              <p:cNvCxnSpPr>
                <a:stCxn id="743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45" name="Google Shape;745;p25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746" name="Google Shape;746;p25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5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48" name="Google Shape;748;p25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749" name="Google Shape;74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4" name="Google Shape;754;p26"/>
          <p:cNvCxnSpPr>
            <a:stCxn id="755" idx="3"/>
            <a:endCxn id="756" idx="1"/>
          </p:cNvCxnSpPr>
          <p:nvPr/>
        </p:nvCxnSpPr>
        <p:spPr>
          <a:xfrm>
            <a:off x="1672387" y="2897896"/>
            <a:ext cx="1710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57" name="Google Shape;757;p26"/>
          <p:cNvCxnSpPr>
            <a:stCxn id="755" idx="3"/>
            <a:endCxn id="758" idx="1"/>
          </p:cNvCxnSpPr>
          <p:nvPr/>
        </p:nvCxnSpPr>
        <p:spPr>
          <a:xfrm>
            <a:off x="1672387" y="2897896"/>
            <a:ext cx="1710600" cy="1216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59" name="Google Shape;759;p26"/>
          <p:cNvCxnSpPr>
            <a:stCxn id="760" idx="3"/>
            <a:endCxn id="761" idx="1"/>
          </p:cNvCxnSpPr>
          <p:nvPr/>
        </p:nvCxnSpPr>
        <p:spPr>
          <a:xfrm>
            <a:off x="3730675" y="1681181"/>
            <a:ext cx="13626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2" name="Google Shape;762;p26"/>
          <p:cNvCxnSpPr>
            <a:stCxn id="756" idx="3"/>
            <a:endCxn id="763" idx="1"/>
          </p:cNvCxnSpPr>
          <p:nvPr/>
        </p:nvCxnSpPr>
        <p:spPr>
          <a:xfrm>
            <a:off x="3730675" y="2897981"/>
            <a:ext cx="136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4" name="Google Shape;764;p26"/>
          <p:cNvCxnSpPr>
            <a:stCxn id="758" idx="3"/>
            <a:endCxn id="765" idx="1"/>
          </p:cNvCxnSpPr>
          <p:nvPr/>
        </p:nvCxnSpPr>
        <p:spPr>
          <a:xfrm flipH="1" rot="10800000">
            <a:off x="3730675" y="4113881"/>
            <a:ext cx="1362600" cy="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6" name="Google Shape;766;p26"/>
          <p:cNvCxnSpPr>
            <a:stCxn id="761" idx="3"/>
          </p:cNvCxnSpPr>
          <p:nvPr/>
        </p:nvCxnSpPr>
        <p:spPr>
          <a:xfrm flipH="1" rot="10800000">
            <a:off x="5441115" y="1680425"/>
            <a:ext cx="9117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7" name="Google Shape;767;p26"/>
          <p:cNvCxnSpPr>
            <a:stCxn id="763" idx="3"/>
          </p:cNvCxnSpPr>
          <p:nvPr/>
        </p:nvCxnSpPr>
        <p:spPr>
          <a:xfrm>
            <a:off x="5441115" y="2897975"/>
            <a:ext cx="911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8" name="Google Shape;768;p26"/>
          <p:cNvCxnSpPr>
            <a:stCxn id="765" idx="3"/>
          </p:cNvCxnSpPr>
          <p:nvPr/>
        </p:nvCxnSpPr>
        <p:spPr>
          <a:xfrm>
            <a:off x="5441115" y="4114025"/>
            <a:ext cx="9117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9" name="Google Shape;769;p26"/>
          <p:cNvCxnSpPr>
            <a:stCxn id="760" idx="1"/>
            <a:endCxn id="755" idx="3"/>
          </p:cNvCxnSpPr>
          <p:nvPr/>
        </p:nvCxnSpPr>
        <p:spPr>
          <a:xfrm flipH="1">
            <a:off x="1672375" y="1681181"/>
            <a:ext cx="1710600" cy="1216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70" name="Google Shape;770;p26"/>
          <p:cNvSpPr txBox="1"/>
          <p:nvPr/>
        </p:nvSpPr>
        <p:spPr>
          <a:xfrm>
            <a:off x="6501325" y="1331173"/>
            <a:ext cx="1505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MERCURY</a:t>
            </a:r>
            <a:endParaRPr b="0" i="0" sz="1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71" name="Google Shape;771;p26"/>
          <p:cNvSpPr txBox="1"/>
          <p:nvPr/>
        </p:nvSpPr>
        <p:spPr>
          <a:xfrm>
            <a:off x="6501325" y="1652888"/>
            <a:ext cx="1505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It’s the closest planet to the Sun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2" name="Google Shape;772;p26"/>
          <p:cNvSpPr txBox="1"/>
          <p:nvPr/>
        </p:nvSpPr>
        <p:spPr>
          <a:xfrm>
            <a:off x="6501325" y="2548361"/>
            <a:ext cx="1505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MARS</a:t>
            </a:r>
            <a:endParaRPr b="0" i="0" sz="1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73" name="Google Shape;773;p26"/>
          <p:cNvSpPr txBox="1"/>
          <p:nvPr/>
        </p:nvSpPr>
        <p:spPr>
          <a:xfrm>
            <a:off x="6501325" y="2870136"/>
            <a:ext cx="1505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Mars is actually a very cold place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4" name="Google Shape;774;p26"/>
          <p:cNvSpPr txBox="1"/>
          <p:nvPr/>
        </p:nvSpPr>
        <p:spPr>
          <a:xfrm>
            <a:off x="6501325" y="3765550"/>
            <a:ext cx="1505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JUPITER</a:t>
            </a:r>
            <a:endParaRPr b="0" i="0" sz="1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75" name="Google Shape;775;p26"/>
          <p:cNvSpPr txBox="1"/>
          <p:nvPr/>
        </p:nvSpPr>
        <p:spPr>
          <a:xfrm>
            <a:off x="6501325" y="4087325"/>
            <a:ext cx="1505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It’s the biggest planet of them all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6" name="Google Shape;77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DIAGRAM OVERVIEW</a:t>
            </a:r>
            <a:endParaRPr/>
          </a:p>
        </p:txBody>
      </p:sp>
      <p:grpSp>
        <p:nvGrpSpPr>
          <p:cNvPr id="777" name="Google Shape;777;p26"/>
          <p:cNvGrpSpPr/>
          <p:nvPr/>
        </p:nvGrpSpPr>
        <p:grpSpPr>
          <a:xfrm>
            <a:off x="5093415" y="3849575"/>
            <a:ext cx="347700" cy="528900"/>
            <a:chOff x="6457778" y="3262275"/>
            <a:chExt cx="347700" cy="528900"/>
          </a:xfrm>
        </p:grpSpPr>
        <p:sp>
          <p:nvSpPr>
            <p:cNvPr id="765" name="Google Shape;765;p26"/>
            <p:cNvSpPr/>
            <p:nvPr/>
          </p:nvSpPr>
          <p:spPr>
            <a:xfrm>
              <a:off x="6457778" y="3262275"/>
              <a:ext cx="347700" cy="528900"/>
            </a:xfrm>
            <a:prstGeom prst="rect">
              <a:avLst/>
            </a:prstGeom>
            <a:solidFill>
              <a:schemeClr val="lt1"/>
            </a:solidFill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8" name="Google Shape;778;p26"/>
            <p:cNvGrpSpPr/>
            <p:nvPr/>
          </p:nvGrpSpPr>
          <p:grpSpPr>
            <a:xfrm>
              <a:off x="6515375" y="3387793"/>
              <a:ext cx="232500" cy="277857"/>
              <a:chOff x="5329250" y="3967743"/>
              <a:chExt cx="232500" cy="277857"/>
            </a:xfrm>
          </p:grpSpPr>
          <p:sp>
            <p:nvSpPr>
              <p:cNvPr id="779" name="Google Shape;779;p26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6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81" name="Google Shape;781;p26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782" name="Google Shape;782;p26"/>
          <p:cNvGrpSpPr/>
          <p:nvPr/>
        </p:nvGrpSpPr>
        <p:grpSpPr>
          <a:xfrm>
            <a:off x="720002" y="2173541"/>
            <a:ext cx="952385" cy="1448710"/>
            <a:chOff x="2970428" y="1294513"/>
            <a:chExt cx="347700" cy="528900"/>
          </a:xfrm>
        </p:grpSpPr>
        <p:sp>
          <p:nvSpPr>
            <p:cNvPr id="755" name="Google Shape;755;p26"/>
            <p:cNvSpPr/>
            <p:nvPr/>
          </p:nvSpPr>
          <p:spPr>
            <a:xfrm>
              <a:off x="2970428" y="1294513"/>
              <a:ext cx="347700" cy="528900"/>
            </a:xfrm>
            <a:prstGeom prst="rect">
              <a:avLst/>
            </a:prstGeom>
            <a:solidFill>
              <a:schemeClr val="lt1"/>
            </a:solidFill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3028025" y="1441263"/>
              <a:ext cx="232500" cy="2325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26"/>
          <p:cNvGrpSpPr/>
          <p:nvPr/>
        </p:nvGrpSpPr>
        <p:grpSpPr>
          <a:xfrm>
            <a:off x="5093415" y="1417475"/>
            <a:ext cx="347700" cy="528900"/>
            <a:chOff x="2760303" y="2950475"/>
            <a:chExt cx="347700" cy="528900"/>
          </a:xfrm>
        </p:grpSpPr>
        <p:sp>
          <p:nvSpPr>
            <p:cNvPr id="761" name="Google Shape;761;p26"/>
            <p:cNvSpPr/>
            <p:nvPr/>
          </p:nvSpPr>
          <p:spPr>
            <a:xfrm>
              <a:off x="2760303" y="2950475"/>
              <a:ext cx="347700" cy="528900"/>
            </a:xfrm>
            <a:prstGeom prst="rect">
              <a:avLst/>
            </a:prstGeom>
            <a:solidFill>
              <a:schemeClr val="lt1"/>
            </a:solidFill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5" name="Google Shape;785;p26"/>
            <p:cNvGrpSpPr/>
            <p:nvPr/>
          </p:nvGrpSpPr>
          <p:grpSpPr>
            <a:xfrm>
              <a:off x="2817055" y="3060856"/>
              <a:ext cx="234192" cy="308138"/>
              <a:chOff x="327200" y="1825275"/>
              <a:chExt cx="357600" cy="470512"/>
            </a:xfrm>
          </p:grpSpPr>
          <p:sp>
            <p:nvSpPr>
              <p:cNvPr id="786" name="Google Shape;786;p26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6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6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6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6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91" name="Google Shape;791;p26"/>
              <p:cNvCxnSpPr>
                <a:stCxn id="790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792" name="Google Shape;792;p26"/>
          <p:cNvGrpSpPr/>
          <p:nvPr/>
        </p:nvGrpSpPr>
        <p:grpSpPr>
          <a:xfrm>
            <a:off x="5093415" y="2633525"/>
            <a:ext cx="347700" cy="528900"/>
            <a:chOff x="5963028" y="1497100"/>
            <a:chExt cx="347700" cy="528900"/>
          </a:xfrm>
        </p:grpSpPr>
        <p:sp>
          <p:nvSpPr>
            <p:cNvPr id="763" name="Google Shape;763;p26"/>
            <p:cNvSpPr/>
            <p:nvPr/>
          </p:nvSpPr>
          <p:spPr>
            <a:xfrm>
              <a:off x="5963028" y="1497100"/>
              <a:ext cx="347700" cy="528900"/>
            </a:xfrm>
            <a:prstGeom prst="rect">
              <a:avLst/>
            </a:prstGeom>
            <a:solidFill>
              <a:schemeClr val="lt1"/>
            </a:solidFill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6047475" y="1636900"/>
              <a:ext cx="178800" cy="249300"/>
            </a:xfrm>
            <a:prstGeom prst="diamond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0" name="Google Shape;760;p26"/>
          <p:cNvSpPr/>
          <p:nvPr/>
        </p:nvSpPr>
        <p:spPr>
          <a:xfrm>
            <a:off x="3382975" y="1416731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K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6" name="Google Shape;756;p26"/>
          <p:cNvSpPr/>
          <p:nvPr/>
        </p:nvSpPr>
        <p:spPr>
          <a:xfrm>
            <a:off x="3382975" y="2633531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Q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8" name="Google Shape;758;p26"/>
          <p:cNvSpPr/>
          <p:nvPr/>
        </p:nvSpPr>
        <p:spPr>
          <a:xfrm>
            <a:off x="3382975" y="3850331"/>
            <a:ext cx="347700" cy="52890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</a:t>
            </a:r>
            <a:endParaRPr b="0" i="0" sz="1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794" name="Google Shape;794;p26"/>
          <p:cNvGrpSpPr/>
          <p:nvPr/>
        </p:nvGrpSpPr>
        <p:grpSpPr>
          <a:xfrm>
            <a:off x="6737100" y="539525"/>
            <a:ext cx="1686900" cy="528900"/>
            <a:chOff x="4693675" y="539525"/>
            <a:chExt cx="1686900" cy="528900"/>
          </a:xfrm>
        </p:grpSpPr>
        <p:sp>
          <p:nvSpPr>
            <p:cNvPr id="795" name="Google Shape;795;p26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8" name="Google Shape;798;p26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799" name="Google Shape;799;p26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04" name="Google Shape;804;p26"/>
              <p:cNvCxnSpPr>
                <a:stCxn id="803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05" name="Google Shape;805;p26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806" name="Google Shape;806;p26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6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08" name="Google Shape;808;p26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09" name="Google Shape;80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4" name="Google Shape;814;p27"/>
          <p:cNvCxnSpPr>
            <a:stCxn id="815" idx="3"/>
            <a:endCxn id="816" idx="1"/>
          </p:cNvCxnSpPr>
          <p:nvPr/>
        </p:nvCxnSpPr>
        <p:spPr>
          <a:xfrm>
            <a:off x="4428412" y="2901434"/>
            <a:ext cx="28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7" name="Google Shape;817;p27"/>
          <p:cNvCxnSpPr>
            <a:stCxn id="816" idx="3"/>
            <a:endCxn id="818" idx="1"/>
          </p:cNvCxnSpPr>
          <p:nvPr/>
        </p:nvCxnSpPr>
        <p:spPr>
          <a:xfrm>
            <a:off x="6340537" y="2901435"/>
            <a:ext cx="28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9" name="Google Shape;819;p27"/>
          <p:cNvCxnSpPr>
            <a:stCxn id="820" idx="3"/>
            <a:endCxn id="815" idx="1"/>
          </p:cNvCxnSpPr>
          <p:nvPr/>
        </p:nvCxnSpPr>
        <p:spPr>
          <a:xfrm>
            <a:off x="2516287" y="2901435"/>
            <a:ext cx="28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1" name="Google Shape;82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STEPS TO PLAY</a:t>
            </a:r>
            <a:endParaRPr/>
          </a:p>
        </p:txBody>
      </p:sp>
      <p:sp>
        <p:nvSpPr>
          <p:cNvPr id="822" name="Google Shape;822;p27"/>
          <p:cNvSpPr txBox="1"/>
          <p:nvPr/>
        </p:nvSpPr>
        <p:spPr>
          <a:xfrm>
            <a:off x="6456612" y="3692465"/>
            <a:ext cx="19674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SATURN</a:t>
            </a:r>
            <a:endParaRPr b="0" i="0" sz="1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3" name="Google Shape;823;p27"/>
          <p:cNvSpPr txBox="1"/>
          <p:nvPr/>
        </p:nvSpPr>
        <p:spPr>
          <a:xfrm>
            <a:off x="6456612" y="4009442"/>
            <a:ext cx="19674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Saturn is a gas giant and has several rings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4" name="Google Shape;824;p27"/>
          <p:cNvSpPr txBox="1"/>
          <p:nvPr/>
        </p:nvSpPr>
        <p:spPr>
          <a:xfrm>
            <a:off x="2632396" y="3692465"/>
            <a:ext cx="1966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MERCURY</a:t>
            </a:r>
            <a:endParaRPr b="0" i="0" sz="1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5" name="Google Shape;825;p27"/>
          <p:cNvSpPr txBox="1"/>
          <p:nvPr/>
        </p:nvSpPr>
        <p:spPr>
          <a:xfrm>
            <a:off x="2632396" y="4009440"/>
            <a:ext cx="1966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Mercury is the closest planet to the Sun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6" name="Google Shape;826;p27"/>
          <p:cNvSpPr txBox="1"/>
          <p:nvPr/>
        </p:nvSpPr>
        <p:spPr>
          <a:xfrm>
            <a:off x="719988" y="1287600"/>
            <a:ext cx="19674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VENUS</a:t>
            </a:r>
            <a:endParaRPr b="0" i="0" sz="1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7" name="Google Shape;827;p27"/>
          <p:cNvSpPr txBox="1"/>
          <p:nvPr/>
        </p:nvSpPr>
        <p:spPr>
          <a:xfrm>
            <a:off x="719988" y="1604577"/>
            <a:ext cx="19674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Venus is the second planet from the Sun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8" name="Google Shape;828;p27"/>
          <p:cNvSpPr txBox="1"/>
          <p:nvPr/>
        </p:nvSpPr>
        <p:spPr>
          <a:xfrm>
            <a:off x="4544204" y="1287600"/>
            <a:ext cx="19674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MARS</a:t>
            </a:r>
            <a:endParaRPr b="0" i="0" sz="1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9" name="Google Shape;829;p27"/>
          <p:cNvSpPr txBox="1"/>
          <p:nvPr/>
        </p:nvSpPr>
        <p:spPr>
          <a:xfrm>
            <a:off x="4544204" y="1604587"/>
            <a:ext cx="19674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Despite being red, Mars is a cold place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20" name="Google Shape;820;p27"/>
          <p:cNvPicPr preferRelativeResize="0"/>
          <p:nvPr/>
        </p:nvPicPr>
        <p:blipFill rotWithShape="1">
          <a:blip r:embed="rId3">
            <a:alphaModFix amt="75000"/>
          </a:blip>
          <a:srcRect b="5084" l="8683" r="8691" t="5084"/>
          <a:stretch/>
        </p:blipFill>
        <p:spPr>
          <a:xfrm>
            <a:off x="891113" y="2294585"/>
            <a:ext cx="1625174" cy="121369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15" name="Google Shape;815;p27"/>
          <p:cNvPicPr preferRelativeResize="0"/>
          <p:nvPr/>
        </p:nvPicPr>
        <p:blipFill rotWithShape="1">
          <a:blip r:embed="rId4">
            <a:alphaModFix amt="75000"/>
          </a:blip>
          <a:srcRect b="0" l="5299" r="5309" t="0"/>
          <a:stretch/>
        </p:blipFill>
        <p:spPr>
          <a:xfrm>
            <a:off x="2803237" y="2294585"/>
            <a:ext cx="1625175" cy="121369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16" name="Google Shape;816;p27"/>
          <p:cNvPicPr preferRelativeResize="0"/>
          <p:nvPr/>
        </p:nvPicPr>
        <p:blipFill rotWithShape="1">
          <a:blip r:embed="rId5">
            <a:alphaModFix amt="75000"/>
          </a:blip>
          <a:srcRect b="25071" l="0" r="0" t="25071"/>
          <a:stretch/>
        </p:blipFill>
        <p:spPr>
          <a:xfrm>
            <a:off x="4715363" y="2294585"/>
            <a:ext cx="1625174" cy="1213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18" name="Google Shape;818;p27"/>
          <p:cNvPicPr preferRelativeResize="0"/>
          <p:nvPr/>
        </p:nvPicPr>
        <p:blipFill rotWithShape="1">
          <a:blip r:embed="rId6">
            <a:alphaModFix amt="75000"/>
          </a:blip>
          <a:srcRect b="0" l="5299" r="5309" t="0"/>
          <a:stretch/>
        </p:blipFill>
        <p:spPr>
          <a:xfrm>
            <a:off x="6627488" y="2294585"/>
            <a:ext cx="1625175" cy="121369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830" name="Google Shape;830;p27"/>
          <p:cNvGrpSpPr/>
          <p:nvPr/>
        </p:nvGrpSpPr>
        <p:grpSpPr>
          <a:xfrm>
            <a:off x="6737100" y="539525"/>
            <a:ext cx="1686900" cy="528900"/>
            <a:chOff x="4693675" y="539525"/>
            <a:chExt cx="1686900" cy="528900"/>
          </a:xfrm>
        </p:grpSpPr>
        <p:sp>
          <p:nvSpPr>
            <p:cNvPr id="831" name="Google Shape;831;p27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4" name="Google Shape;834;p27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835" name="Google Shape;835;p27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27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27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27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27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40" name="Google Shape;840;p27"/>
              <p:cNvCxnSpPr>
                <a:stCxn id="839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41" name="Google Shape;841;p27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842" name="Google Shape;842;p27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7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44" name="Google Shape;844;p27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45" name="Google Shape;84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8"/>
          <p:cNvSpPr txBox="1"/>
          <p:nvPr>
            <p:ph type="ctrTitle"/>
          </p:nvPr>
        </p:nvSpPr>
        <p:spPr>
          <a:xfrm>
            <a:off x="3556075" y="517425"/>
            <a:ext cx="34977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51" name="Google Shape;851;p28"/>
          <p:cNvSpPr txBox="1"/>
          <p:nvPr>
            <p:ph idx="1" type="subTitle"/>
          </p:nvPr>
        </p:nvSpPr>
        <p:spPr>
          <a:xfrm>
            <a:off x="3556075" y="1679125"/>
            <a:ext cx="34977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Anton"/>
                <a:ea typeface="Anton"/>
                <a:cs typeface="Anton"/>
                <a:sym typeface="Anton"/>
              </a:rPr>
              <a:t>DO YOU HAVE ANY QUESTIONS?</a:t>
            </a:r>
            <a:endParaRPr sz="18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/>
              <a:t>youremail@freepik.com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852" name="Google Shape;852;p28"/>
          <p:cNvSpPr txBox="1"/>
          <p:nvPr/>
        </p:nvSpPr>
        <p:spPr>
          <a:xfrm>
            <a:off x="3556075" y="4339375"/>
            <a:ext cx="3497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b="0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53" name="Google Shape;853;p28"/>
          <p:cNvGrpSpPr/>
          <p:nvPr/>
        </p:nvGrpSpPr>
        <p:grpSpPr>
          <a:xfrm>
            <a:off x="3660322" y="3068811"/>
            <a:ext cx="387681" cy="387661"/>
            <a:chOff x="266768" y="1721375"/>
            <a:chExt cx="397907" cy="397887"/>
          </a:xfrm>
        </p:grpSpPr>
        <p:sp>
          <p:nvSpPr>
            <p:cNvPr id="854" name="Google Shape;854;p28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" name="Google Shape;856;p28"/>
          <p:cNvGrpSpPr/>
          <p:nvPr/>
        </p:nvGrpSpPr>
        <p:grpSpPr>
          <a:xfrm>
            <a:off x="4722442" y="3068811"/>
            <a:ext cx="387661" cy="387661"/>
            <a:chOff x="1379798" y="1723250"/>
            <a:chExt cx="397887" cy="397887"/>
          </a:xfrm>
        </p:grpSpPr>
        <p:sp>
          <p:nvSpPr>
            <p:cNvPr id="857" name="Google Shape;857;p28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1" name="Google Shape;861;p28"/>
          <p:cNvGrpSpPr/>
          <p:nvPr/>
        </p:nvGrpSpPr>
        <p:grpSpPr>
          <a:xfrm>
            <a:off x="4191402" y="3068811"/>
            <a:ext cx="387641" cy="387661"/>
            <a:chOff x="864491" y="1723250"/>
            <a:chExt cx="397866" cy="397887"/>
          </a:xfrm>
        </p:grpSpPr>
        <p:sp>
          <p:nvSpPr>
            <p:cNvPr id="862" name="Google Shape;862;p28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5" name="Google Shape;865;p28"/>
          <p:cNvGrpSpPr/>
          <p:nvPr/>
        </p:nvGrpSpPr>
        <p:grpSpPr>
          <a:xfrm>
            <a:off x="5253505" y="3068158"/>
            <a:ext cx="388966" cy="388966"/>
            <a:chOff x="1190625" y="238125"/>
            <a:chExt cx="5235075" cy="5235075"/>
          </a:xfrm>
        </p:grpSpPr>
        <p:sp>
          <p:nvSpPr>
            <p:cNvPr id="866" name="Google Shape;866;p28"/>
            <p:cNvSpPr/>
            <p:nvPr/>
          </p:nvSpPr>
          <p:spPr>
            <a:xfrm>
              <a:off x="2315100" y="1168900"/>
              <a:ext cx="2952100" cy="3373700"/>
            </a:xfrm>
            <a:custGeom>
              <a:rect b="b" l="l" r="r" t="t"/>
              <a:pathLst>
                <a:path extrusionOk="0" h="134948" w="118084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1190625" y="238125"/>
              <a:ext cx="5235075" cy="5235075"/>
            </a:xfrm>
            <a:custGeom>
              <a:rect b="b" l="l" r="r" t="t"/>
              <a:pathLst>
                <a:path extrusionOk="0" h="209403" w="209403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8" name="Google Shape;868;p28"/>
          <p:cNvPicPr preferRelativeResize="0"/>
          <p:nvPr/>
        </p:nvPicPr>
        <p:blipFill rotWithShape="1">
          <a:blip r:embed="rId3">
            <a:alphaModFix amt="73000"/>
          </a:blip>
          <a:srcRect b="0" l="54948" r="2469" t="0"/>
          <a:stretch/>
        </p:blipFill>
        <p:spPr>
          <a:xfrm>
            <a:off x="730450" y="574525"/>
            <a:ext cx="2551977" cy="39944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869" name="Google Shape;869;p28"/>
          <p:cNvGrpSpPr/>
          <p:nvPr/>
        </p:nvGrpSpPr>
        <p:grpSpPr>
          <a:xfrm>
            <a:off x="6737100" y="539525"/>
            <a:ext cx="1686900" cy="528900"/>
            <a:chOff x="4693675" y="539525"/>
            <a:chExt cx="1686900" cy="528900"/>
          </a:xfrm>
        </p:grpSpPr>
        <p:sp>
          <p:nvSpPr>
            <p:cNvPr id="870" name="Google Shape;870;p28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3" name="Google Shape;873;p28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874" name="Google Shape;874;p28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28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28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28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28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9" name="Google Shape;879;p28"/>
              <p:cNvCxnSpPr>
                <a:stCxn id="878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80" name="Google Shape;880;p28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881" name="Google Shape;881;p28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83" name="Google Shape;883;p28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84" name="Google Shape;88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ICON PACK</a:t>
            </a:r>
            <a:endParaRPr/>
          </a:p>
        </p:txBody>
      </p:sp>
      <p:grpSp>
        <p:nvGrpSpPr>
          <p:cNvPr id="890" name="Google Shape;890;p29"/>
          <p:cNvGrpSpPr/>
          <p:nvPr/>
        </p:nvGrpSpPr>
        <p:grpSpPr>
          <a:xfrm>
            <a:off x="3279263" y="3562175"/>
            <a:ext cx="353025" cy="426375"/>
            <a:chOff x="2514200" y="3548625"/>
            <a:chExt cx="353025" cy="426375"/>
          </a:xfrm>
        </p:grpSpPr>
        <p:sp>
          <p:nvSpPr>
            <p:cNvPr id="891" name="Google Shape;891;p29"/>
            <p:cNvSpPr/>
            <p:nvPr/>
          </p:nvSpPr>
          <p:spPr>
            <a:xfrm>
              <a:off x="2514200" y="3751350"/>
              <a:ext cx="353025" cy="223650"/>
            </a:xfrm>
            <a:custGeom>
              <a:rect b="b" l="l" r="r" t="t"/>
              <a:pathLst>
                <a:path extrusionOk="0" h="8946" w="14121">
                  <a:moveTo>
                    <a:pt x="2142" y="1"/>
                  </a:moveTo>
                  <a:lnTo>
                    <a:pt x="2142" y="455"/>
                  </a:lnTo>
                  <a:lnTo>
                    <a:pt x="1643" y="455"/>
                  </a:lnTo>
                  <a:cubicBezTo>
                    <a:pt x="748" y="455"/>
                    <a:pt x="1" y="1291"/>
                    <a:pt x="1" y="2302"/>
                  </a:cubicBezTo>
                  <a:cubicBezTo>
                    <a:pt x="1" y="3329"/>
                    <a:pt x="748" y="4150"/>
                    <a:pt x="1643" y="4150"/>
                  </a:cubicBezTo>
                  <a:lnTo>
                    <a:pt x="3329" y="4150"/>
                  </a:lnTo>
                  <a:lnTo>
                    <a:pt x="3094" y="3153"/>
                  </a:lnTo>
                  <a:lnTo>
                    <a:pt x="1643" y="3153"/>
                  </a:lnTo>
                  <a:cubicBezTo>
                    <a:pt x="1305" y="3153"/>
                    <a:pt x="998" y="2758"/>
                    <a:pt x="998" y="2302"/>
                  </a:cubicBezTo>
                  <a:cubicBezTo>
                    <a:pt x="998" y="1849"/>
                    <a:pt x="1305" y="1452"/>
                    <a:pt x="1643" y="1452"/>
                  </a:cubicBezTo>
                  <a:lnTo>
                    <a:pt x="2142" y="1452"/>
                  </a:lnTo>
                  <a:lnTo>
                    <a:pt x="2142" y="2390"/>
                  </a:lnTo>
                  <a:lnTo>
                    <a:pt x="2904" y="2390"/>
                  </a:lnTo>
                  <a:lnTo>
                    <a:pt x="3094" y="3153"/>
                  </a:lnTo>
                  <a:lnTo>
                    <a:pt x="8124" y="3153"/>
                  </a:lnTo>
                  <a:lnTo>
                    <a:pt x="8124" y="4150"/>
                  </a:lnTo>
                  <a:lnTo>
                    <a:pt x="3329" y="4150"/>
                  </a:lnTo>
                  <a:lnTo>
                    <a:pt x="4502" y="8945"/>
                  </a:lnTo>
                  <a:lnTo>
                    <a:pt x="11761" y="8945"/>
                  </a:lnTo>
                  <a:lnTo>
                    <a:pt x="13358" y="2390"/>
                  </a:lnTo>
                  <a:lnTo>
                    <a:pt x="14121" y="2390"/>
                  </a:lnTo>
                  <a:lnTo>
                    <a:pt x="14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2691250" y="3606200"/>
              <a:ext cx="133450" cy="120250"/>
            </a:xfrm>
            <a:custGeom>
              <a:rect b="b" l="l" r="r" t="t"/>
              <a:pathLst>
                <a:path extrusionOk="0" h="4810" w="5338">
                  <a:moveTo>
                    <a:pt x="2699" y="0"/>
                  </a:moveTo>
                  <a:lnTo>
                    <a:pt x="2200" y="1584"/>
                  </a:lnTo>
                  <a:cubicBezTo>
                    <a:pt x="1995" y="2229"/>
                    <a:pt x="1599" y="2786"/>
                    <a:pt x="1072" y="3152"/>
                  </a:cubicBezTo>
                  <a:cubicBezTo>
                    <a:pt x="602" y="3475"/>
                    <a:pt x="280" y="3915"/>
                    <a:pt x="104" y="4458"/>
                  </a:cubicBezTo>
                  <a:lnTo>
                    <a:pt x="1" y="4810"/>
                  </a:lnTo>
                  <a:lnTo>
                    <a:pt x="4986" y="4810"/>
                  </a:lnTo>
                  <a:cubicBezTo>
                    <a:pt x="4972" y="4648"/>
                    <a:pt x="4927" y="4501"/>
                    <a:pt x="4869" y="4355"/>
                  </a:cubicBezTo>
                  <a:cubicBezTo>
                    <a:pt x="4649" y="3739"/>
                    <a:pt x="4634" y="3064"/>
                    <a:pt x="4839" y="2419"/>
                  </a:cubicBezTo>
                  <a:lnTo>
                    <a:pt x="5338" y="836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2766425" y="3548625"/>
              <a:ext cx="76625" cy="54675"/>
            </a:xfrm>
            <a:custGeom>
              <a:rect b="b" l="l" r="r" t="t"/>
              <a:pathLst>
                <a:path extrusionOk="0" h="2187" w="3065">
                  <a:moveTo>
                    <a:pt x="425" y="1"/>
                  </a:moveTo>
                  <a:lnTo>
                    <a:pt x="0" y="1365"/>
                  </a:lnTo>
                  <a:lnTo>
                    <a:pt x="2639" y="2186"/>
                  </a:lnTo>
                  <a:lnTo>
                    <a:pt x="3064" y="837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2618325" y="3684650"/>
              <a:ext cx="60475" cy="41800"/>
            </a:xfrm>
            <a:custGeom>
              <a:rect b="b" l="l" r="r" t="t"/>
              <a:pathLst>
                <a:path extrusionOk="0" h="1672" w="2419">
                  <a:moveTo>
                    <a:pt x="0" y="0"/>
                  </a:moveTo>
                  <a:lnTo>
                    <a:pt x="0" y="1672"/>
                  </a:lnTo>
                  <a:lnTo>
                    <a:pt x="2419" y="1672"/>
                  </a:lnTo>
                  <a:lnTo>
                    <a:pt x="24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p29"/>
          <p:cNvSpPr/>
          <p:nvPr/>
        </p:nvSpPr>
        <p:spPr>
          <a:xfrm>
            <a:off x="997663" y="1766350"/>
            <a:ext cx="438825" cy="390775"/>
          </a:xfrm>
          <a:custGeom>
            <a:rect b="b" l="l" r="r" t="t"/>
            <a:pathLst>
              <a:path extrusionOk="0" h="15631" w="17553">
                <a:moveTo>
                  <a:pt x="5134" y="0"/>
                </a:moveTo>
                <a:cubicBezTo>
                  <a:pt x="3916" y="14"/>
                  <a:pt x="2230" y="440"/>
                  <a:pt x="1013" y="2434"/>
                </a:cubicBezTo>
                <a:cubicBezTo>
                  <a:pt x="30" y="4032"/>
                  <a:pt x="0" y="5924"/>
                  <a:pt x="940" y="7639"/>
                </a:cubicBezTo>
                <a:cubicBezTo>
                  <a:pt x="1658" y="8959"/>
                  <a:pt x="2788" y="10014"/>
                  <a:pt x="3873" y="11041"/>
                </a:cubicBezTo>
                <a:cubicBezTo>
                  <a:pt x="4063" y="11217"/>
                  <a:pt x="4239" y="11393"/>
                  <a:pt x="4415" y="11569"/>
                </a:cubicBezTo>
                <a:cubicBezTo>
                  <a:pt x="5089" y="12214"/>
                  <a:pt x="5779" y="12830"/>
                  <a:pt x="6438" y="13431"/>
                </a:cubicBezTo>
                <a:cubicBezTo>
                  <a:pt x="7083" y="14032"/>
                  <a:pt x="7773" y="14648"/>
                  <a:pt x="8432" y="15293"/>
                </a:cubicBezTo>
                <a:lnTo>
                  <a:pt x="8770" y="15631"/>
                </a:lnTo>
                <a:lnTo>
                  <a:pt x="9122" y="15293"/>
                </a:lnTo>
                <a:cubicBezTo>
                  <a:pt x="9781" y="14648"/>
                  <a:pt x="10456" y="14032"/>
                  <a:pt x="11116" y="13431"/>
                </a:cubicBezTo>
                <a:cubicBezTo>
                  <a:pt x="11776" y="12830"/>
                  <a:pt x="12465" y="12214"/>
                  <a:pt x="13140" y="11569"/>
                </a:cubicBezTo>
                <a:cubicBezTo>
                  <a:pt x="13316" y="11393"/>
                  <a:pt x="13492" y="11217"/>
                  <a:pt x="13682" y="11041"/>
                </a:cubicBezTo>
                <a:cubicBezTo>
                  <a:pt x="14767" y="10014"/>
                  <a:pt x="15896" y="8959"/>
                  <a:pt x="16614" y="7639"/>
                </a:cubicBezTo>
                <a:cubicBezTo>
                  <a:pt x="17553" y="5924"/>
                  <a:pt x="17523" y="4032"/>
                  <a:pt x="16542" y="2434"/>
                </a:cubicBezTo>
                <a:cubicBezTo>
                  <a:pt x="15324" y="440"/>
                  <a:pt x="13638" y="14"/>
                  <a:pt x="12421" y="0"/>
                </a:cubicBezTo>
                <a:cubicBezTo>
                  <a:pt x="11394" y="0"/>
                  <a:pt x="10368" y="293"/>
                  <a:pt x="9474" y="865"/>
                </a:cubicBezTo>
                <a:lnTo>
                  <a:pt x="8770" y="1304"/>
                </a:lnTo>
                <a:lnTo>
                  <a:pt x="8080" y="865"/>
                </a:lnTo>
                <a:cubicBezTo>
                  <a:pt x="7171" y="293"/>
                  <a:pt x="6160" y="0"/>
                  <a:pt x="513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9"/>
          <p:cNvSpPr/>
          <p:nvPr/>
        </p:nvSpPr>
        <p:spPr>
          <a:xfrm>
            <a:off x="1753938" y="2317675"/>
            <a:ext cx="418650" cy="426325"/>
          </a:xfrm>
          <a:custGeom>
            <a:rect b="b" l="l" r="r" t="t"/>
            <a:pathLst>
              <a:path extrusionOk="0" h="17053" w="16746">
                <a:moveTo>
                  <a:pt x="8373" y="0"/>
                </a:moveTo>
                <a:lnTo>
                  <a:pt x="8021" y="337"/>
                </a:lnTo>
                <a:cubicBezTo>
                  <a:pt x="7390" y="939"/>
                  <a:pt x="6745" y="1525"/>
                  <a:pt x="6129" y="2096"/>
                </a:cubicBezTo>
                <a:cubicBezTo>
                  <a:pt x="5499" y="2669"/>
                  <a:pt x="4854" y="3270"/>
                  <a:pt x="4209" y="3871"/>
                </a:cubicBezTo>
                <a:cubicBezTo>
                  <a:pt x="4047" y="4047"/>
                  <a:pt x="3871" y="4208"/>
                  <a:pt x="3695" y="4370"/>
                </a:cubicBezTo>
                <a:cubicBezTo>
                  <a:pt x="2655" y="5352"/>
                  <a:pt x="1584" y="6349"/>
                  <a:pt x="895" y="7610"/>
                </a:cubicBezTo>
                <a:cubicBezTo>
                  <a:pt x="0" y="9252"/>
                  <a:pt x="29" y="11070"/>
                  <a:pt x="968" y="12595"/>
                </a:cubicBezTo>
                <a:cubicBezTo>
                  <a:pt x="2127" y="14501"/>
                  <a:pt x="3754" y="14912"/>
                  <a:pt x="4898" y="14912"/>
                </a:cubicBezTo>
                <a:cubicBezTo>
                  <a:pt x="5499" y="14912"/>
                  <a:pt x="6100" y="14810"/>
                  <a:pt x="6672" y="14605"/>
                </a:cubicBezTo>
                <a:lnTo>
                  <a:pt x="6672" y="14605"/>
                </a:lnTo>
                <a:cubicBezTo>
                  <a:pt x="6555" y="15133"/>
                  <a:pt x="6393" y="15411"/>
                  <a:pt x="6247" y="15499"/>
                </a:cubicBezTo>
                <a:lnTo>
                  <a:pt x="6041" y="15660"/>
                </a:lnTo>
                <a:lnTo>
                  <a:pt x="6041" y="17053"/>
                </a:lnTo>
                <a:lnTo>
                  <a:pt x="10704" y="17053"/>
                </a:lnTo>
                <a:lnTo>
                  <a:pt x="10704" y="15660"/>
                </a:lnTo>
                <a:lnTo>
                  <a:pt x="10499" y="15499"/>
                </a:lnTo>
                <a:cubicBezTo>
                  <a:pt x="10352" y="15411"/>
                  <a:pt x="10191" y="15133"/>
                  <a:pt x="10074" y="14605"/>
                </a:cubicBezTo>
                <a:lnTo>
                  <a:pt x="10074" y="14605"/>
                </a:lnTo>
                <a:cubicBezTo>
                  <a:pt x="10645" y="14810"/>
                  <a:pt x="11247" y="14912"/>
                  <a:pt x="11848" y="14912"/>
                </a:cubicBezTo>
                <a:cubicBezTo>
                  <a:pt x="13007" y="14912"/>
                  <a:pt x="14620" y="14501"/>
                  <a:pt x="15778" y="12595"/>
                </a:cubicBezTo>
                <a:cubicBezTo>
                  <a:pt x="16716" y="11070"/>
                  <a:pt x="16745" y="9252"/>
                  <a:pt x="15851" y="7610"/>
                </a:cubicBezTo>
                <a:cubicBezTo>
                  <a:pt x="15162" y="6349"/>
                  <a:pt x="14092" y="5352"/>
                  <a:pt x="13065" y="4370"/>
                </a:cubicBezTo>
                <a:cubicBezTo>
                  <a:pt x="12874" y="4208"/>
                  <a:pt x="12698" y="4047"/>
                  <a:pt x="12538" y="3871"/>
                </a:cubicBezTo>
                <a:cubicBezTo>
                  <a:pt x="11892" y="3270"/>
                  <a:pt x="11247" y="2669"/>
                  <a:pt x="10616" y="2096"/>
                </a:cubicBezTo>
                <a:cubicBezTo>
                  <a:pt x="10000" y="1525"/>
                  <a:pt x="9355" y="939"/>
                  <a:pt x="8725" y="337"/>
                </a:cubicBezTo>
                <a:lnTo>
                  <a:pt x="83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29"/>
          <p:cNvSpPr/>
          <p:nvPr/>
        </p:nvSpPr>
        <p:spPr>
          <a:xfrm>
            <a:off x="5487888" y="2317675"/>
            <a:ext cx="413175" cy="426325"/>
          </a:xfrm>
          <a:custGeom>
            <a:rect b="b" l="l" r="r" t="t"/>
            <a:pathLst>
              <a:path extrusionOk="0" h="17053" w="16527">
                <a:moveTo>
                  <a:pt x="8256" y="0"/>
                </a:moveTo>
                <a:cubicBezTo>
                  <a:pt x="5719" y="0"/>
                  <a:pt x="3652" y="1994"/>
                  <a:pt x="3652" y="4428"/>
                </a:cubicBezTo>
                <a:cubicBezTo>
                  <a:pt x="3652" y="5015"/>
                  <a:pt x="3770" y="5586"/>
                  <a:pt x="4004" y="6114"/>
                </a:cubicBezTo>
                <a:cubicBezTo>
                  <a:pt x="3930" y="6129"/>
                  <a:pt x="3857" y="6129"/>
                  <a:pt x="3784" y="6143"/>
                </a:cubicBezTo>
                <a:cubicBezTo>
                  <a:pt x="2626" y="6349"/>
                  <a:pt x="1599" y="7009"/>
                  <a:pt x="925" y="8020"/>
                </a:cubicBezTo>
                <a:cubicBezTo>
                  <a:pt x="250" y="9017"/>
                  <a:pt x="0" y="10235"/>
                  <a:pt x="206" y="11437"/>
                </a:cubicBezTo>
                <a:cubicBezTo>
                  <a:pt x="411" y="12654"/>
                  <a:pt x="1056" y="13710"/>
                  <a:pt x="2024" y="14429"/>
                </a:cubicBezTo>
                <a:cubicBezTo>
                  <a:pt x="2797" y="14993"/>
                  <a:pt x="3687" y="15286"/>
                  <a:pt x="4602" y="15286"/>
                </a:cubicBezTo>
                <a:cubicBezTo>
                  <a:pt x="4851" y="15286"/>
                  <a:pt x="5102" y="15264"/>
                  <a:pt x="5353" y="15220"/>
                </a:cubicBezTo>
                <a:cubicBezTo>
                  <a:pt x="5748" y="15162"/>
                  <a:pt x="6130" y="15029"/>
                  <a:pt x="6497" y="14869"/>
                </a:cubicBezTo>
                <a:lnTo>
                  <a:pt x="6497" y="14869"/>
                </a:lnTo>
                <a:cubicBezTo>
                  <a:pt x="6380" y="15220"/>
                  <a:pt x="6247" y="15426"/>
                  <a:pt x="6145" y="15499"/>
                </a:cubicBezTo>
                <a:lnTo>
                  <a:pt x="5924" y="15660"/>
                </a:lnTo>
                <a:lnTo>
                  <a:pt x="5924" y="17053"/>
                </a:lnTo>
                <a:lnTo>
                  <a:pt x="10587" y="17053"/>
                </a:lnTo>
                <a:lnTo>
                  <a:pt x="10587" y="15660"/>
                </a:lnTo>
                <a:lnTo>
                  <a:pt x="10382" y="15499"/>
                </a:lnTo>
                <a:cubicBezTo>
                  <a:pt x="10265" y="15426"/>
                  <a:pt x="10133" y="15220"/>
                  <a:pt x="10030" y="14869"/>
                </a:cubicBezTo>
                <a:lnTo>
                  <a:pt x="10030" y="14869"/>
                </a:lnTo>
                <a:cubicBezTo>
                  <a:pt x="10382" y="15029"/>
                  <a:pt x="10763" y="15162"/>
                  <a:pt x="11174" y="15220"/>
                </a:cubicBezTo>
                <a:cubicBezTo>
                  <a:pt x="11422" y="15264"/>
                  <a:pt x="11671" y="15286"/>
                  <a:pt x="11919" y="15286"/>
                </a:cubicBezTo>
                <a:cubicBezTo>
                  <a:pt x="12831" y="15286"/>
                  <a:pt x="13727" y="14993"/>
                  <a:pt x="14488" y="14429"/>
                </a:cubicBezTo>
                <a:cubicBezTo>
                  <a:pt x="15455" y="13710"/>
                  <a:pt x="16116" y="12654"/>
                  <a:pt x="16321" y="11437"/>
                </a:cubicBezTo>
                <a:cubicBezTo>
                  <a:pt x="16526" y="10235"/>
                  <a:pt x="16277" y="9017"/>
                  <a:pt x="15602" y="8020"/>
                </a:cubicBezTo>
                <a:cubicBezTo>
                  <a:pt x="14928" y="7009"/>
                  <a:pt x="13901" y="6349"/>
                  <a:pt x="12728" y="6143"/>
                </a:cubicBezTo>
                <a:cubicBezTo>
                  <a:pt x="12669" y="6129"/>
                  <a:pt x="12597" y="6129"/>
                  <a:pt x="12523" y="6114"/>
                </a:cubicBezTo>
                <a:cubicBezTo>
                  <a:pt x="12757" y="5586"/>
                  <a:pt x="12875" y="5015"/>
                  <a:pt x="12875" y="4428"/>
                </a:cubicBezTo>
                <a:cubicBezTo>
                  <a:pt x="12875" y="1994"/>
                  <a:pt x="10808" y="0"/>
                  <a:pt x="82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29"/>
          <p:cNvSpPr/>
          <p:nvPr/>
        </p:nvSpPr>
        <p:spPr>
          <a:xfrm>
            <a:off x="4038813" y="1748350"/>
            <a:ext cx="326275" cy="426375"/>
          </a:xfrm>
          <a:custGeom>
            <a:rect b="b" l="l" r="r" t="t"/>
            <a:pathLst>
              <a:path extrusionOk="0" h="17055" w="13051">
                <a:moveTo>
                  <a:pt x="6525" y="1"/>
                </a:moveTo>
                <a:lnTo>
                  <a:pt x="1" y="8535"/>
                </a:lnTo>
                <a:lnTo>
                  <a:pt x="6525" y="17055"/>
                </a:lnTo>
                <a:lnTo>
                  <a:pt x="13051" y="8535"/>
                </a:lnTo>
                <a:lnTo>
                  <a:pt x="652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9" name="Google Shape;899;p29"/>
          <p:cNvGrpSpPr/>
          <p:nvPr/>
        </p:nvGrpSpPr>
        <p:grpSpPr>
          <a:xfrm>
            <a:off x="6288863" y="2995450"/>
            <a:ext cx="303175" cy="426000"/>
            <a:chOff x="5523800" y="2981900"/>
            <a:chExt cx="303175" cy="426000"/>
          </a:xfrm>
        </p:grpSpPr>
        <p:sp>
          <p:nvSpPr>
            <p:cNvPr id="900" name="Google Shape;900;p29"/>
            <p:cNvSpPr/>
            <p:nvPr/>
          </p:nvSpPr>
          <p:spPr>
            <a:xfrm>
              <a:off x="5586475" y="3175800"/>
              <a:ext cx="115525" cy="94250"/>
            </a:xfrm>
            <a:custGeom>
              <a:rect b="b" l="l" r="r" t="t"/>
              <a:pathLst>
                <a:path extrusionOk="0" h="3770" w="4621">
                  <a:moveTo>
                    <a:pt x="1129" y="0"/>
                  </a:moveTo>
                  <a:cubicBezTo>
                    <a:pt x="1110" y="0"/>
                    <a:pt x="1091" y="1"/>
                    <a:pt x="1072" y="2"/>
                  </a:cubicBezTo>
                  <a:cubicBezTo>
                    <a:pt x="705" y="2"/>
                    <a:pt x="427" y="163"/>
                    <a:pt x="221" y="501"/>
                  </a:cubicBezTo>
                  <a:cubicBezTo>
                    <a:pt x="1" y="852"/>
                    <a:pt x="1" y="1248"/>
                    <a:pt x="206" y="1629"/>
                  </a:cubicBezTo>
                  <a:cubicBezTo>
                    <a:pt x="411" y="1981"/>
                    <a:pt x="749" y="2319"/>
                    <a:pt x="1086" y="2626"/>
                  </a:cubicBezTo>
                  <a:cubicBezTo>
                    <a:pt x="1160" y="2685"/>
                    <a:pt x="1218" y="2743"/>
                    <a:pt x="1277" y="2817"/>
                  </a:cubicBezTo>
                  <a:cubicBezTo>
                    <a:pt x="1512" y="3023"/>
                    <a:pt x="1746" y="3242"/>
                    <a:pt x="1966" y="3447"/>
                  </a:cubicBezTo>
                  <a:cubicBezTo>
                    <a:pt x="2083" y="3550"/>
                    <a:pt x="2200" y="3652"/>
                    <a:pt x="2318" y="3770"/>
                  </a:cubicBezTo>
                  <a:cubicBezTo>
                    <a:pt x="2435" y="3652"/>
                    <a:pt x="2552" y="3550"/>
                    <a:pt x="2669" y="3447"/>
                  </a:cubicBezTo>
                  <a:cubicBezTo>
                    <a:pt x="2890" y="3242"/>
                    <a:pt x="3125" y="3023"/>
                    <a:pt x="3344" y="2817"/>
                  </a:cubicBezTo>
                  <a:cubicBezTo>
                    <a:pt x="3403" y="2743"/>
                    <a:pt x="3477" y="2685"/>
                    <a:pt x="3535" y="2626"/>
                  </a:cubicBezTo>
                  <a:cubicBezTo>
                    <a:pt x="3770" y="2407"/>
                    <a:pt x="4004" y="2186"/>
                    <a:pt x="4194" y="1952"/>
                  </a:cubicBezTo>
                  <a:cubicBezTo>
                    <a:pt x="4282" y="1850"/>
                    <a:pt x="4356" y="1732"/>
                    <a:pt x="4415" y="1629"/>
                  </a:cubicBezTo>
                  <a:cubicBezTo>
                    <a:pt x="4620" y="1248"/>
                    <a:pt x="4620" y="852"/>
                    <a:pt x="4415" y="501"/>
                  </a:cubicBezTo>
                  <a:cubicBezTo>
                    <a:pt x="4194" y="163"/>
                    <a:pt x="3930" y="2"/>
                    <a:pt x="3565" y="2"/>
                  </a:cubicBezTo>
                  <a:lnTo>
                    <a:pt x="3549" y="2"/>
                  </a:lnTo>
                  <a:cubicBezTo>
                    <a:pt x="3389" y="2"/>
                    <a:pt x="3227" y="31"/>
                    <a:pt x="3080" y="104"/>
                  </a:cubicBezTo>
                  <a:cubicBezTo>
                    <a:pt x="3021" y="119"/>
                    <a:pt x="2963" y="149"/>
                    <a:pt x="2919" y="192"/>
                  </a:cubicBezTo>
                  <a:lnTo>
                    <a:pt x="2318" y="559"/>
                  </a:lnTo>
                  <a:lnTo>
                    <a:pt x="1717" y="192"/>
                  </a:lnTo>
                  <a:cubicBezTo>
                    <a:pt x="1530" y="72"/>
                    <a:pt x="1329" y="0"/>
                    <a:pt x="11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5523800" y="3042400"/>
              <a:ext cx="241250" cy="365500"/>
            </a:xfrm>
            <a:custGeom>
              <a:rect b="b" l="l" r="r" t="t"/>
              <a:pathLst>
                <a:path extrusionOk="0" h="14620" w="9650">
                  <a:moveTo>
                    <a:pt x="6072" y="4326"/>
                  </a:moveTo>
                  <a:cubicBezTo>
                    <a:pt x="6570" y="4341"/>
                    <a:pt x="7274" y="4517"/>
                    <a:pt x="7772" y="5323"/>
                  </a:cubicBezTo>
                  <a:cubicBezTo>
                    <a:pt x="8168" y="5968"/>
                    <a:pt x="8183" y="6746"/>
                    <a:pt x="7802" y="7434"/>
                  </a:cubicBezTo>
                  <a:cubicBezTo>
                    <a:pt x="7655" y="7713"/>
                    <a:pt x="7450" y="7962"/>
                    <a:pt x="7245" y="8197"/>
                  </a:cubicBezTo>
                  <a:cubicBezTo>
                    <a:pt x="7069" y="8373"/>
                    <a:pt x="6893" y="8535"/>
                    <a:pt x="6731" y="8695"/>
                  </a:cubicBezTo>
                  <a:cubicBezTo>
                    <a:pt x="6672" y="8754"/>
                    <a:pt x="6599" y="8813"/>
                    <a:pt x="6541" y="8871"/>
                  </a:cubicBezTo>
                  <a:cubicBezTo>
                    <a:pt x="6306" y="9092"/>
                    <a:pt x="6072" y="9311"/>
                    <a:pt x="5851" y="9516"/>
                  </a:cubicBezTo>
                  <a:cubicBezTo>
                    <a:pt x="5632" y="9722"/>
                    <a:pt x="5397" y="9927"/>
                    <a:pt x="5162" y="10147"/>
                  </a:cubicBezTo>
                  <a:lnTo>
                    <a:pt x="4825" y="10484"/>
                  </a:lnTo>
                  <a:lnTo>
                    <a:pt x="4473" y="10147"/>
                  </a:lnTo>
                  <a:cubicBezTo>
                    <a:pt x="4253" y="9927"/>
                    <a:pt x="4019" y="9722"/>
                    <a:pt x="3798" y="9516"/>
                  </a:cubicBezTo>
                  <a:cubicBezTo>
                    <a:pt x="3564" y="9311"/>
                    <a:pt x="3329" y="9092"/>
                    <a:pt x="3094" y="8871"/>
                  </a:cubicBezTo>
                  <a:lnTo>
                    <a:pt x="2918" y="8695"/>
                  </a:lnTo>
                  <a:cubicBezTo>
                    <a:pt x="2537" y="8343"/>
                    <a:pt x="2112" y="7933"/>
                    <a:pt x="1849" y="7434"/>
                  </a:cubicBezTo>
                  <a:cubicBezTo>
                    <a:pt x="1657" y="7098"/>
                    <a:pt x="1569" y="6746"/>
                    <a:pt x="1569" y="6394"/>
                  </a:cubicBezTo>
                  <a:cubicBezTo>
                    <a:pt x="1569" y="6027"/>
                    <a:pt x="1673" y="5661"/>
                    <a:pt x="1878" y="5323"/>
                  </a:cubicBezTo>
                  <a:cubicBezTo>
                    <a:pt x="2376" y="4517"/>
                    <a:pt x="3065" y="4341"/>
                    <a:pt x="3564" y="4326"/>
                  </a:cubicBezTo>
                  <a:lnTo>
                    <a:pt x="3579" y="4326"/>
                  </a:lnTo>
                  <a:cubicBezTo>
                    <a:pt x="3989" y="4326"/>
                    <a:pt x="4400" y="4458"/>
                    <a:pt x="4752" y="4678"/>
                  </a:cubicBezTo>
                  <a:lnTo>
                    <a:pt x="4825" y="4722"/>
                  </a:lnTo>
                  <a:lnTo>
                    <a:pt x="4883" y="4678"/>
                  </a:lnTo>
                  <a:cubicBezTo>
                    <a:pt x="4942" y="4634"/>
                    <a:pt x="5001" y="4605"/>
                    <a:pt x="5059" y="4576"/>
                  </a:cubicBezTo>
                  <a:cubicBezTo>
                    <a:pt x="5382" y="4414"/>
                    <a:pt x="5720" y="4326"/>
                    <a:pt x="6072" y="4326"/>
                  </a:cubicBezTo>
                  <a:close/>
                  <a:moveTo>
                    <a:pt x="1" y="1"/>
                  </a:moveTo>
                  <a:lnTo>
                    <a:pt x="1" y="14619"/>
                  </a:lnTo>
                  <a:lnTo>
                    <a:pt x="9649" y="14619"/>
                  </a:lnTo>
                  <a:lnTo>
                    <a:pt x="9649" y="12200"/>
                  </a:lnTo>
                  <a:lnTo>
                    <a:pt x="96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5569275" y="2981900"/>
              <a:ext cx="257700" cy="377975"/>
            </a:xfrm>
            <a:custGeom>
              <a:rect b="b" l="l" r="r" t="t"/>
              <a:pathLst>
                <a:path extrusionOk="0" h="15119" w="10308">
                  <a:moveTo>
                    <a:pt x="0" y="1"/>
                  </a:moveTo>
                  <a:lnTo>
                    <a:pt x="0" y="1424"/>
                  </a:lnTo>
                  <a:lnTo>
                    <a:pt x="8827" y="1424"/>
                  </a:lnTo>
                  <a:lnTo>
                    <a:pt x="8827" y="14122"/>
                  </a:lnTo>
                  <a:lnTo>
                    <a:pt x="8827" y="14620"/>
                  </a:lnTo>
                  <a:lnTo>
                    <a:pt x="8827" y="15119"/>
                  </a:lnTo>
                  <a:lnTo>
                    <a:pt x="10308" y="15119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3" name="Google Shape;903;p29"/>
          <p:cNvGrpSpPr/>
          <p:nvPr/>
        </p:nvGrpSpPr>
        <p:grpSpPr>
          <a:xfrm>
            <a:off x="4796163" y="2995450"/>
            <a:ext cx="303175" cy="426000"/>
            <a:chOff x="4031100" y="2981900"/>
            <a:chExt cx="303175" cy="426000"/>
          </a:xfrm>
        </p:grpSpPr>
        <p:sp>
          <p:nvSpPr>
            <p:cNvPr id="904" name="Google Shape;904;p29"/>
            <p:cNvSpPr/>
            <p:nvPr/>
          </p:nvSpPr>
          <p:spPr>
            <a:xfrm>
              <a:off x="4096350" y="3159700"/>
              <a:ext cx="110350" cy="89825"/>
            </a:xfrm>
            <a:custGeom>
              <a:rect b="b" l="l" r="r" t="t"/>
              <a:pathLst>
                <a:path extrusionOk="0" h="3593" w="4414">
                  <a:moveTo>
                    <a:pt x="2214" y="1"/>
                  </a:moveTo>
                  <a:cubicBezTo>
                    <a:pt x="2097" y="103"/>
                    <a:pt x="1995" y="206"/>
                    <a:pt x="1878" y="294"/>
                  </a:cubicBezTo>
                  <a:cubicBezTo>
                    <a:pt x="1672" y="499"/>
                    <a:pt x="1452" y="705"/>
                    <a:pt x="1233" y="910"/>
                  </a:cubicBezTo>
                  <a:cubicBezTo>
                    <a:pt x="1174" y="969"/>
                    <a:pt x="1100" y="1027"/>
                    <a:pt x="1041" y="1086"/>
                  </a:cubicBezTo>
                  <a:cubicBezTo>
                    <a:pt x="719" y="1393"/>
                    <a:pt x="382" y="1702"/>
                    <a:pt x="191" y="2054"/>
                  </a:cubicBezTo>
                  <a:cubicBezTo>
                    <a:pt x="1" y="2406"/>
                    <a:pt x="1" y="2787"/>
                    <a:pt x="206" y="3109"/>
                  </a:cubicBezTo>
                  <a:cubicBezTo>
                    <a:pt x="396" y="3432"/>
                    <a:pt x="660" y="3593"/>
                    <a:pt x="1012" y="3593"/>
                  </a:cubicBezTo>
                  <a:cubicBezTo>
                    <a:pt x="1217" y="3593"/>
                    <a:pt x="1438" y="3534"/>
                    <a:pt x="1628" y="3417"/>
                  </a:cubicBezTo>
                  <a:lnTo>
                    <a:pt x="2214" y="3051"/>
                  </a:lnTo>
                  <a:lnTo>
                    <a:pt x="2801" y="3417"/>
                  </a:lnTo>
                  <a:cubicBezTo>
                    <a:pt x="2992" y="3534"/>
                    <a:pt x="3197" y="3593"/>
                    <a:pt x="3417" y="3593"/>
                  </a:cubicBezTo>
                  <a:cubicBezTo>
                    <a:pt x="3755" y="3593"/>
                    <a:pt x="4019" y="3432"/>
                    <a:pt x="4224" y="3109"/>
                  </a:cubicBezTo>
                  <a:cubicBezTo>
                    <a:pt x="4253" y="3065"/>
                    <a:pt x="4282" y="3006"/>
                    <a:pt x="4297" y="2947"/>
                  </a:cubicBezTo>
                  <a:cubicBezTo>
                    <a:pt x="4414" y="2669"/>
                    <a:pt x="4400" y="2347"/>
                    <a:pt x="4224" y="2054"/>
                  </a:cubicBezTo>
                  <a:cubicBezTo>
                    <a:pt x="4136" y="1878"/>
                    <a:pt x="4003" y="1716"/>
                    <a:pt x="3857" y="1555"/>
                  </a:cubicBezTo>
                  <a:cubicBezTo>
                    <a:pt x="3710" y="1393"/>
                    <a:pt x="3549" y="1233"/>
                    <a:pt x="3387" y="1086"/>
                  </a:cubicBezTo>
                  <a:cubicBezTo>
                    <a:pt x="3315" y="1027"/>
                    <a:pt x="3256" y="969"/>
                    <a:pt x="3197" y="910"/>
                  </a:cubicBezTo>
                  <a:cubicBezTo>
                    <a:pt x="3109" y="822"/>
                    <a:pt x="3006" y="734"/>
                    <a:pt x="2918" y="646"/>
                  </a:cubicBezTo>
                  <a:cubicBezTo>
                    <a:pt x="2787" y="529"/>
                    <a:pt x="2670" y="411"/>
                    <a:pt x="2537" y="294"/>
                  </a:cubicBezTo>
                  <a:cubicBezTo>
                    <a:pt x="2435" y="206"/>
                    <a:pt x="2318" y="103"/>
                    <a:pt x="22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4031100" y="3042400"/>
              <a:ext cx="241250" cy="365500"/>
            </a:xfrm>
            <a:custGeom>
              <a:rect b="b" l="l" r="r" t="t"/>
              <a:pathLst>
                <a:path extrusionOk="0" h="14620" w="9650">
                  <a:moveTo>
                    <a:pt x="4824" y="3314"/>
                  </a:moveTo>
                  <a:lnTo>
                    <a:pt x="5162" y="3637"/>
                  </a:lnTo>
                  <a:cubicBezTo>
                    <a:pt x="5382" y="3856"/>
                    <a:pt x="5616" y="4062"/>
                    <a:pt x="5821" y="4253"/>
                  </a:cubicBezTo>
                  <a:cubicBezTo>
                    <a:pt x="6042" y="4458"/>
                    <a:pt x="6277" y="4663"/>
                    <a:pt x="6496" y="4883"/>
                  </a:cubicBezTo>
                  <a:cubicBezTo>
                    <a:pt x="6555" y="4941"/>
                    <a:pt x="6613" y="5000"/>
                    <a:pt x="6672" y="5045"/>
                  </a:cubicBezTo>
                  <a:cubicBezTo>
                    <a:pt x="7039" y="5397"/>
                    <a:pt x="7450" y="5778"/>
                    <a:pt x="7714" y="6261"/>
                  </a:cubicBezTo>
                  <a:cubicBezTo>
                    <a:pt x="7890" y="6584"/>
                    <a:pt x="7992" y="6936"/>
                    <a:pt x="7992" y="7274"/>
                  </a:cubicBezTo>
                  <a:cubicBezTo>
                    <a:pt x="7992" y="7639"/>
                    <a:pt x="7890" y="7991"/>
                    <a:pt x="7684" y="8329"/>
                  </a:cubicBezTo>
                  <a:cubicBezTo>
                    <a:pt x="7626" y="8431"/>
                    <a:pt x="7552" y="8519"/>
                    <a:pt x="7493" y="8607"/>
                  </a:cubicBezTo>
                  <a:cubicBezTo>
                    <a:pt x="7112" y="9047"/>
                    <a:pt x="6613" y="9282"/>
                    <a:pt x="6042" y="9282"/>
                  </a:cubicBezTo>
                  <a:lnTo>
                    <a:pt x="6027" y="9282"/>
                  </a:lnTo>
                  <a:cubicBezTo>
                    <a:pt x="5778" y="9282"/>
                    <a:pt x="5543" y="9252"/>
                    <a:pt x="5323" y="9164"/>
                  </a:cubicBezTo>
                  <a:lnTo>
                    <a:pt x="5323" y="10089"/>
                  </a:lnTo>
                  <a:lnTo>
                    <a:pt x="4326" y="10089"/>
                  </a:lnTo>
                  <a:lnTo>
                    <a:pt x="4326" y="9164"/>
                  </a:lnTo>
                  <a:cubicBezTo>
                    <a:pt x="4122" y="9241"/>
                    <a:pt x="3917" y="9285"/>
                    <a:pt x="3704" y="9285"/>
                  </a:cubicBezTo>
                  <a:cubicBezTo>
                    <a:pt x="3672" y="9285"/>
                    <a:pt x="3640" y="9284"/>
                    <a:pt x="3608" y="9282"/>
                  </a:cubicBezTo>
                  <a:cubicBezTo>
                    <a:pt x="2918" y="9282"/>
                    <a:pt x="2332" y="8945"/>
                    <a:pt x="1966" y="8329"/>
                  </a:cubicBezTo>
                  <a:cubicBezTo>
                    <a:pt x="1569" y="7684"/>
                    <a:pt x="1555" y="6936"/>
                    <a:pt x="1936" y="6261"/>
                  </a:cubicBezTo>
                  <a:cubicBezTo>
                    <a:pt x="2200" y="5778"/>
                    <a:pt x="2611" y="5397"/>
                    <a:pt x="2963" y="5045"/>
                  </a:cubicBezTo>
                  <a:cubicBezTo>
                    <a:pt x="3021" y="5000"/>
                    <a:pt x="3094" y="4941"/>
                    <a:pt x="3153" y="4883"/>
                  </a:cubicBezTo>
                  <a:cubicBezTo>
                    <a:pt x="3373" y="4663"/>
                    <a:pt x="3608" y="4458"/>
                    <a:pt x="3827" y="4253"/>
                  </a:cubicBezTo>
                  <a:cubicBezTo>
                    <a:pt x="4033" y="4062"/>
                    <a:pt x="4253" y="3856"/>
                    <a:pt x="4472" y="3637"/>
                  </a:cubicBezTo>
                  <a:lnTo>
                    <a:pt x="4502" y="3622"/>
                  </a:lnTo>
                  <a:lnTo>
                    <a:pt x="4824" y="3314"/>
                  </a:lnTo>
                  <a:close/>
                  <a:moveTo>
                    <a:pt x="1" y="1"/>
                  </a:moveTo>
                  <a:lnTo>
                    <a:pt x="1" y="14619"/>
                  </a:lnTo>
                  <a:lnTo>
                    <a:pt x="9649" y="14619"/>
                  </a:lnTo>
                  <a:lnTo>
                    <a:pt x="9649" y="12200"/>
                  </a:lnTo>
                  <a:lnTo>
                    <a:pt x="96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4076575" y="2981900"/>
              <a:ext cx="257700" cy="377975"/>
            </a:xfrm>
            <a:custGeom>
              <a:rect b="b" l="l" r="r" t="t"/>
              <a:pathLst>
                <a:path extrusionOk="0" h="15119" w="10308">
                  <a:moveTo>
                    <a:pt x="0" y="1"/>
                  </a:moveTo>
                  <a:lnTo>
                    <a:pt x="0" y="1424"/>
                  </a:lnTo>
                  <a:lnTo>
                    <a:pt x="8827" y="1424"/>
                  </a:lnTo>
                  <a:lnTo>
                    <a:pt x="8827" y="14122"/>
                  </a:lnTo>
                  <a:lnTo>
                    <a:pt x="8827" y="14620"/>
                  </a:lnTo>
                  <a:lnTo>
                    <a:pt x="8827" y="15119"/>
                  </a:lnTo>
                  <a:lnTo>
                    <a:pt x="10308" y="15119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p29"/>
          <p:cNvGrpSpPr/>
          <p:nvPr/>
        </p:nvGrpSpPr>
        <p:grpSpPr>
          <a:xfrm>
            <a:off x="4049813" y="2995450"/>
            <a:ext cx="303550" cy="426000"/>
            <a:chOff x="3284750" y="2981900"/>
            <a:chExt cx="303550" cy="426000"/>
          </a:xfrm>
        </p:grpSpPr>
        <p:sp>
          <p:nvSpPr>
            <p:cNvPr id="908" name="Google Shape;908;p29"/>
            <p:cNvSpPr/>
            <p:nvPr/>
          </p:nvSpPr>
          <p:spPr>
            <a:xfrm>
              <a:off x="3351825" y="3152725"/>
              <a:ext cx="108525" cy="99000"/>
            </a:xfrm>
            <a:custGeom>
              <a:rect b="b" l="l" r="r" t="t"/>
              <a:pathLst>
                <a:path extrusionOk="0" h="3960" w="4341">
                  <a:moveTo>
                    <a:pt x="2171" y="1"/>
                  </a:moveTo>
                  <a:cubicBezTo>
                    <a:pt x="1658" y="1"/>
                    <a:pt x="1247" y="397"/>
                    <a:pt x="1247" y="866"/>
                  </a:cubicBezTo>
                  <a:cubicBezTo>
                    <a:pt x="1247" y="1042"/>
                    <a:pt x="1306" y="1203"/>
                    <a:pt x="1394" y="1336"/>
                  </a:cubicBezTo>
                  <a:lnTo>
                    <a:pt x="1995" y="2200"/>
                  </a:lnTo>
                  <a:lnTo>
                    <a:pt x="1995" y="2200"/>
                  </a:lnTo>
                  <a:lnTo>
                    <a:pt x="939" y="2112"/>
                  </a:lnTo>
                  <a:cubicBezTo>
                    <a:pt x="880" y="2112"/>
                    <a:pt x="808" y="2112"/>
                    <a:pt x="734" y="2127"/>
                  </a:cubicBezTo>
                  <a:cubicBezTo>
                    <a:pt x="514" y="2171"/>
                    <a:pt x="323" y="2288"/>
                    <a:pt x="192" y="2493"/>
                  </a:cubicBezTo>
                  <a:cubicBezTo>
                    <a:pt x="45" y="2685"/>
                    <a:pt x="0" y="2933"/>
                    <a:pt x="45" y="3183"/>
                  </a:cubicBezTo>
                  <a:cubicBezTo>
                    <a:pt x="88" y="3432"/>
                    <a:pt x="221" y="3652"/>
                    <a:pt x="411" y="3799"/>
                  </a:cubicBezTo>
                  <a:cubicBezTo>
                    <a:pt x="560" y="3901"/>
                    <a:pt x="727" y="3960"/>
                    <a:pt x="904" y="3960"/>
                  </a:cubicBezTo>
                  <a:cubicBezTo>
                    <a:pt x="954" y="3960"/>
                    <a:pt x="1005" y="3955"/>
                    <a:pt x="1056" y="3946"/>
                  </a:cubicBezTo>
                  <a:cubicBezTo>
                    <a:pt x="1335" y="3901"/>
                    <a:pt x="1570" y="3711"/>
                    <a:pt x="1687" y="3432"/>
                  </a:cubicBezTo>
                  <a:lnTo>
                    <a:pt x="1731" y="3344"/>
                  </a:lnTo>
                  <a:lnTo>
                    <a:pt x="2171" y="2435"/>
                  </a:lnTo>
                  <a:lnTo>
                    <a:pt x="2626" y="3344"/>
                  </a:lnTo>
                  <a:cubicBezTo>
                    <a:pt x="2640" y="3373"/>
                    <a:pt x="2655" y="3402"/>
                    <a:pt x="2655" y="3432"/>
                  </a:cubicBezTo>
                  <a:cubicBezTo>
                    <a:pt x="2772" y="3711"/>
                    <a:pt x="3007" y="3901"/>
                    <a:pt x="3300" y="3946"/>
                  </a:cubicBezTo>
                  <a:cubicBezTo>
                    <a:pt x="3348" y="3955"/>
                    <a:pt x="3397" y="3960"/>
                    <a:pt x="3445" y="3960"/>
                  </a:cubicBezTo>
                  <a:cubicBezTo>
                    <a:pt x="3615" y="3960"/>
                    <a:pt x="3782" y="3901"/>
                    <a:pt x="3930" y="3799"/>
                  </a:cubicBezTo>
                  <a:cubicBezTo>
                    <a:pt x="4092" y="3666"/>
                    <a:pt x="4223" y="3506"/>
                    <a:pt x="4282" y="3314"/>
                  </a:cubicBezTo>
                  <a:cubicBezTo>
                    <a:pt x="4282" y="3271"/>
                    <a:pt x="4297" y="3226"/>
                    <a:pt x="4311" y="3183"/>
                  </a:cubicBezTo>
                  <a:cubicBezTo>
                    <a:pt x="4341" y="2933"/>
                    <a:pt x="4297" y="2685"/>
                    <a:pt x="4165" y="2493"/>
                  </a:cubicBezTo>
                  <a:cubicBezTo>
                    <a:pt x="4033" y="2288"/>
                    <a:pt x="3828" y="2171"/>
                    <a:pt x="3608" y="2127"/>
                  </a:cubicBezTo>
                  <a:lnTo>
                    <a:pt x="3564" y="2127"/>
                  </a:lnTo>
                  <a:cubicBezTo>
                    <a:pt x="3535" y="2112"/>
                    <a:pt x="3506" y="2112"/>
                    <a:pt x="3476" y="2112"/>
                  </a:cubicBezTo>
                  <a:lnTo>
                    <a:pt x="3402" y="2112"/>
                  </a:lnTo>
                  <a:lnTo>
                    <a:pt x="2347" y="2200"/>
                  </a:lnTo>
                  <a:lnTo>
                    <a:pt x="2347" y="2200"/>
                  </a:lnTo>
                  <a:lnTo>
                    <a:pt x="2948" y="1336"/>
                  </a:lnTo>
                  <a:cubicBezTo>
                    <a:pt x="2978" y="1306"/>
                    <a:pt x="3007" y="1262"/>
                    <a:pt x="3021" y="1218"/>
                  </a:cubicBezTo>
                  <a:cubicBezTo>
                    <a:pt x="3080" y="1115"/>
                    <a:pt x="3095" y="998"/>
                    <a:pt x="3095" y="866"/>
                  </a:cubicBezTo>
                  <a:cubicBezTo>
                    <a:pt x="3095" y="426"/>
                    <a:pt x="2743" y="75"/>
                    <a:pt x="2288" y="16"/>
                  </a:cubicBezTo>
                  <a:cubicBezTo>
                    <a:pt x="2259" y="1"/>
                    <a:pt x="2215" y="1"/>
                    <a:pt x="2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3284750" y="3042400"/>
              <a:ext cx="241250" cy="365500"/>
            </a:xfrm>
            <a:custGeom>
              <a:rect b="b" l="l" r="r" t="t"/>
              <a:pathLst>
                <a:path extrusionOk="0" h="14620" w="9650">
                  <a:moveTo>
                    <a:pt x="4854" y="3417"/>
                  </a:moveTo>
                  <a:cubicBezTo>
                    <a:pt x="5925" y="3417"/>
                    <a:pt x="6775" y="4253"/>
                    <a:pt x="6775" y="5279"/>
                  </a:cubicBezTo>
                  <a:cubicBezTo>
                    <a:pt x="6775" y="5397"/>
                    <a:pt x="6775" y="5514"/>
                    <a:pt x="6746" y="5631"/>
                  </a:cubicBezTo>
                  <a:cubicBezTo>
                    <a:pt x="7127" y="5763"/>
                    <a:pt x="7450" y="5997"/>
                    <a:pt x="7669" y="6349"/>
                  </a:cubicBezTo>
                  <a:cubicBezTo>
                    <a:pt x="7948" y="6760"/>
                    <a:pt x="8065" y="7274"/>
                    <a:pt x="7977" y="7772"/>
                  </a:cubicBezTo>
                  <a:cubicBezTo>
                    <a:pt x="7919" y="8124"/>
                    <a:pt x="7772" y="8431"/>
                    <a:pt x="7552" y="8695"/>
                  </a:cubicBezTo>
                  <a:cubicBezTo>
                    <a:pt x="7450" y="8813"/>
                    <a:pt x="7332" y="8916"/>
                    <a:pt x="7215" y="9004"/>
                  </a:cubicBezTo>
                  <a:cubicBezTo>
                    <a:pt x="6883" y="9252"/>
                    <a:pt x="6493" y="9377"/>
                    <a:pt x="6093" y="9377"/>
                  </a:cubicBezTo>
                  <a:cubicBezTo>
                    <a:pt x="5998" y="9377"/>
                    <a:pt x="5903" y="9370"/>
                    <a:pt x="5807" y="9356"/>
                  </a:cubicBezTo>
                  <a:cubicBezTo>
                    <a:pt x="5645" y="9326"/>
                    <a:pt x="5499" y="9268"/>
                    <a:pt x="5352" y="9209"/>
                  </a:cubicBezTo>
                  <a:lnTo>
                    <a:pt x="5352" y="10089"/>
                  </a:lnTo>
                  <a:lnTo>
                    <a:pt x="4355" y="10089"/>
                  </a:lnTo>
                  <a:lnTo>
                    <a:pt x="4355" y="9209"/>
                  </a:lnTo>
                  <a:cubicBezTo>
                    <a:pt x="4208" y="9268"/>
                    <a:pt x="4062" y="9326"/>
                    <a:pt x="3901" y="9356"/>
                  </a:cubicBezTo>
                  <a:cubicBezTo>
                    <a:pt x="3798" y="9370"/>
                    <a:pt x="3696" y="9370"/>
                    <a:pt x="3593" y="9370"/>
                  </a:cubicBezTo>
                  <a:cubicBezTo>
                    <a:pt x="3211" y="9370"/>
                    <a:pt x="2830" y="9252"/>
                    <a:pt x="2508" y="9004"/>
                  </a:cubicBezTo>
                  <a:cubicBezTo>
                    <a:pt x="2097" y="8710"/>
                    <a:pt x="1833" y="8271"/>
                    <a:pt x="1745" y="7772"/>
                  </a:cubicBezTo>
                  <a:cubicBezTo>
                    <a:pt x="1657" y="7274"/>
                    <a:pt x="1760" y="6760"/>
                    <a:pt x="2038" y="6349"/>
                  </a:cubicBezTo>
                  <a:cubicBezTo>
                    <a:pt x="2273" y="5997"/>
                    <a:pt x="2595" y="5763"/>
                    <a:pt x="2963" y="5631"/>
                  </a:cubicBezTo>
                  <a:cubicBezTo>
                    <a:pt x="2947" y="5514"/>
                    <a:pt x="2933" y="5397"/>
                    <a:pt x="2933" y="5279"/>
                  </a:cubicBezTo>
                  <a:cubicBezTo>
                    <a:pt x="2933" y="4400"/>
                    <a:pt x="3563" y="3666"/>
                    <a:pt x="4400" y="3475"/>
                  </a:cubicBezTo>
                  <a:cubicBezTo>
                    <a:pt x="4546" y="3432"/>
                    <a:pt x="4707" y="3417"/>
                    <a:pt x="4854" y="3417"/>
                  </a:cubicBezTo>
                  <a:close/>
                  <a:moveTo>
                    <a:pt x="1" y="1"/>
                  </a:moveTo>
                  <a:lnTo>
                    <a:pt x="1" y="14619"/>
                  </a:lnTo>
                  <a:lnTo>
                    <a:pt x="9649" y="14619"/>
                  </a:lnTo>
                  <a:lnTo>
                    <a:pt x="9649" y="12200"/>
                  </a:lnTo>
                  <a:lnTo>
                    <a:pt x="96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9"/>
            <p:cNvSpPr/>
            <p:nvPr/>
          </p:nvSpPr>
          <p:spPr>
            <a:xfrm>
              <a:off x="3330200" y="2981900"/>
              <a:ext cx="258100" cy="377975"/>
            </a:xfrm>
            <a:custGeom>
              <a:rect b="b" l="l" r="r" t="t"/>
              <a:pathLst>
                <a:path extrusionOk="0" h="15119" w="10324">
                  <a:moveTo>
                    <a:pt x="1" y="1"/>
                  </a:moveTo>
                  <a:lnTo>
                    <a:pt x="1" y="1424"/>
                  </a:lnTo>
                  <a:lnTo>
                    <a:pt x="8828" y="1424"/>
                  </a:lnTo>
                  <a:lnTo>
                    <a:pt x="8828" y="15119"/>
                  </a:lnTo>
                  <a:lnTo>
                    <a:pt x="10324" y="15119"/>
                  </a:lnTo>
                  <a:lnTo>
                    <a:pt x="103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29"/>
          <p:cNvGrpSpPr/>
          <p:nvPr/>
        </p:nvGrpSpPr>
        <p:grpSpPr>
          <a:xfrm>
            <a:off x="3303463" y="2995450"/>
            <a:ext cx="303550" cy="426000"/>
            <a:chOff x="2538400" y="2981900"/>
            <a:chExt cx="303550" cy="426000"/>
          </a:xfrm>
        </p:grpSpPr>
        <p:sp>
          <p:nvSpPr>
            <p:cNvPr id="912" name="Google Shape;912;p29"/>
            <p:cNvSpPr/>
            <p:nvPr/>
          </p:nvSpPr>
          <p:spPr>
            <a:xfrm>
              <a:off x="2617200" y="3160800"/>
              <a:ext cx="88750" cy="116225"/>
            </a:xfrm>
            <a:custGeom>
              <a:rect b="b" l="l" r="r" t="t"/>
              <a:pathLst>
                <a:path extrusionOk="0" h="4649" w="3550">
                  <a:moveTo>
                    <a:pt x="1775" y="0"/>
                  </a:moveTo>
                  <a:lnTo>
                    <a:pt x="1" y="2317"/>
                  </a:lnTo>
                  <a:lnTo>
                    <a:pt x="1775" y="4649"/>
                  </a:lnTo>
                  <a:lnTo>
                    <a:pt x="3476" y="2420"/>
                  </a:lnTo>
                  <a:lnTo>
                    <a:pt x="3549" y="2317"/>
                  </a:lnTo>
                  <a:lnTo>
                    <a:pt x="2904" y="1482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9"/>
            <p:cNvSpPr/>
            <p:nvPr/>
          </p:nvSpPr>
          <p:spPr>
            <a:xfrm>
              <a:off x="2538400" y="3042400"/>
              <a:ext cx="241225" cy="365500"/>
            </a:xfrm>
            <a:custGeom>
              <a:rect b="b" l="l" r="r" t="t"/>
              <a:pathLst>
                <a:path extrusionOk="0" h="14620" w="9649">
                  <a:moveTo>
                    <a:pt x="4927" y="3094"/>
                  </a:moveTo>
                  <a:lnTo>
                    <a:pt x="7962" y="7053"/>
                  </a:lnTo>
                  <a:lnTo>
                    <a:pt x="7186" y="8079"/>
                  </a:lnTo>
                  <a:lnTo>
                    <a:pt x="4927" y="11027"/>
                  </a:lnTo>
                  <a:lnTo>
                    <a:pt x="1892" y="7053"/>
                  </a:lnTo>
                  <a:lnTo>
                    <a:pt x="4502" y="3637"/>
                  </a:lnTo>
                  <a:lnTo>
                    <a:pt x="4927" y="3094"/>
                  </a:lnTo>
                  <a:close/>
                  <a:moveTo>
                    <a:pt x="1" y="1"/>
                  </a:moveTo>
                  <a:lnTo>
                    <a:pt x="1" y="14619"/>
                  </a:lnTo>
                  <a:lnTo>
                    <a:pt x="9649" y="14619"/>
                  </a:lnTo>
                  <a:lnTo>
                    <a:pt x="9649" y="12200"/>
                  </a:lnTo>
                  <a:lnTo>
                    <a:pt x="96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9"/>
            <p:cNvSpPr/>
            <p:nvPr/>
          </p:nvSpPr>
          <p:spPr>
            <a:xfrm>
              <a:off x="2583850" y="2981900"/>
              <a:ext cx="258100" cy="377975"/>
            </a:xfrm>
            <a:custGeom>
              <a:rect b="b" l="l" r="r" t="t"/>
              <a:pathLst>
                <a:path extrusionOk="0" h="15119" w="10324">
                  <a:moveTo>
                    <a:pt x="1" y="1"/>
                  </a:moveTo>
                  <a:lnTo>
                    <a:pt x="1" y="1424"/>
                  </a:lnTo>
                  <a:lnTo>
                    <a:pt x="8828" y="1424"/>
                  </a:lnTo>
                  <a:lnTo>
                    <a:pt x="8828" y="15119"/>
                  </a:lnTo>
                  <a:lnTo>
                    <a:pt x="10324" y="15119"/>
                  </a:lnTo>
                  <a:lnTo>
                    <a:pt x="103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5" name="Google Shape;915;p29"/>
          <p:cNvGrpSpPr/>
          <p:nvPr/>
        </p:nvGrpSpPr>
        <p:grpSpPr>
          <a:xfrm>
            <a:off x="6245613" y="2317675"/>
            <a:ext cx="390075" cy="426325"/>
            <a:chOff x="5480550" y="2304125"/>
            <a:chExt cx="390075" cy="426325"/>
          </a:xfrm>
        </p:grpSpPr>
        <p:sp>
          <p:nvSpPr>
            <p:cNvPr id="916" name="Google Shape;916;p29"/>
            <p:cNvSpPr/>
            <p:nvPr/>
          </p:nvSpPr>
          <p:spPr>
            <a:xfrm>
              <a:off x="5560475" y="2327925"/>
              <a:ext cx="85075" cy="18000"/>
            </a:xfrm>
            <a:custGeom>
              <a:rect b="b" l="l" r="r" t="t"/>
              <a:pathLst>
                <a:path extrusionOk="0" h="720" w="3403">
                  <a:moveTo>
                    <a:pt x="161" y="1"/>
                  </a:moveTo>
                  <a:lnTo>
                    <a:pt x="0" y="720"/>
                  </a:lnTo>
                  <a:lnTo>
                    <a:pt x="3402" y="720"/>
                  </a:lnTo>
                  <a:lnTo>
                    <a:pt x="3064" y="646"/>
                  </a:lnTo>
                  <a:lnTo>
                    <a:pt x="2067" y="42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9"/>
            <p:cNvSpPr/>
            <p:nvPr/>
          </p:nvSpPr>
          <p:spPr>
            <a:xfrm>
              <a:off x="5648075" y="2304125"/>
              <a:ext cx="82875" cy="35200"/>
            </a:xfrm>
            <a:custGeom>
              <a:rect b="b" l="l" r="r" t="t"/>
              <a:pathLst>
                <a:path extrusionOk="0" h="1408" w="3315">
                  <a:moveTo>
                    <a:pt x="309" y="0"/>
                  </a:moveTo>
                  <a:lnTo>
                    <a:pt x="0" y="675"/>
                  </a:lnTo>
                  <a:lnTo>
                    <a:pt x="499" y="777"/>
                  </a:lnTo>
                  <a:lnTo>
                    <a:pt x="1071" y="909"/>
                  </a:lnTo>
                  <a:lnTo>
                    <a:pt x="2493" y="1232"/>
                  </a:lnTo>
                  <a:lnTo>
                    <a:pt x="3314" y="1408"/>
                  </a:lnTo>
                  <a:lnTo>
                    <a:pt x="3007" y="126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9"/>
            <p:cNvSpPr/>
            <p:nvPr/>
          </p:nvSpPr>
          <p:spPr>
            <a:xfrm>
              <a:off x="5766475" y="2381825"/>
              <a:ext cx="104150" cy="244525"/>
            </a:xfrm>
            <a:custGeom>
              <a:rect b="b" l="l" r="r" t="t"/>
              <a:pathLst>
                <a:path extrusionOk="0" h="9781" w="4166">
                  <a:moveTo>
                    <a:pt x="2185" y="1"/>
                  </a:moveTo>
                  <a:lnTo>
                    <a:pt x="1" y="9780"/>
                  </a:lnTo>
                  <a:lnTo>
                    <a:pt x="4165" y="924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9"/>
            <p:cNvSpPr/>
            <p:nvPr/>
          </p:nvSpPr>
          <p:spPr>
            <a:xfrm>
              <a:off x="5742650" y="2367525"/>
              <a:ext cx="53550" cy="250750"/>
            </a:xfrm>
            <a:custGeom>
              <a:rect b="b" l="l" r="r" t="t"/>
              <a:pathLst>
                <a:path extrusionOk="0" h="10030" w="2142">
                  <a:moveTo>
                    <a:pt x="0" y="0"/>
                  </a:moveTo>
                  <a:lnTo>
                    <a:pt x="0" y="10030"/>
                  </a:lnTo>
                  <a:lnTo>
                    <a:pt x="2141" y="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9"/>
            <p:cNvSpPr/>
            <p:nvPr/>
          </p:nvSpPr>
          <p:spPr>
            <a:xfrm>
              <a:off x="5542500" y="2502075"/>
              <a:ext cx="113300" cy="92400"/>
            </a:xfrm>
            <a:custGeom>
              <a:rect b="b" l="l" r="r" t="t"/>
              <a:pathLst>
                <a:path extrusionOk="0" h="3696" w="4532">
                  <a:moveTo>
                    <a:pt x="1042" y="0"/>
                  </a:moveTo>
                  <a:cubicBezTo>
                    <a:pt x="690" y="0"/>
                    <a:pt x="426" y="161"/>
                    <a:pt x="221" y="499"/>
                  </a:cubicBezTo>
                  <a:cubicBezTo>
                    <a:pt x="15" y="836"/>
                    <a:pt x="0" y="1232"/>
                    <a:pt x="205" y="1598"/>
                  </a:cubicBezTo>
                  <a:cubicBezTo>
                    <a:pt x="309" y="1774"/>
                    <a:pt x="440" y="1936"/>
                    <a:pt x="587" y="2097"/>
                  </a:cubicBezTo>
                  <a:cubicBezTo>
                    <a:pt x="733" y="2258"/>
                    <a:pt x="909" y="2419"/>
                    <a:pt x="1071" y="2581"/>
                  </a:cubicBezTo>
                  <a:cubicBezTo>
                    <a:pt x="1130" y="2640"/>
                    <a:pt x="1203" y="2698"/>
                    <a:pt x="1261" y="2757"/>
                  </a:cubicBezTo>
                  <a:cubicBezTo>
                    <a:pt x="1482" y="2962"/>
                    <a:pt x="1701" y="3182"/>
                    <a:pt x="1922" y="3373"/>
                  </a:cubicBezTo>
                  <a:cubicBezTo>
                    <a:pt x="2039" y="3475"/>
                    <a:pt x="2156" y="3578"/>
                    <a:pt x="2274" y="3695"/>
                  </a:cubicBezTo>
                  <a:cubicBezTo>
                    <a:pt x="2376" y="3578"/>
                    <a:pt x="2493" y="3475"/>
                    <a:pt x="2610" y="3373"/>
                  </a:cubicBezTo>
                  <a:cubicBezTo>
                    <a:pt x="2772" y="3226"/>
                    <a:pt x="2933" y="3080"/>
                    <a:pt x="3109" y="2918"/>
                  </a:cubicBezTo>
                  <a:cubicBezTo>
                    <a:pt x="3167" y="2859"/>
                    <a:pt x="3226" y="2816"/>
                    <a:pt x="3271" y="2757"/>
                  </a:cubicBezTo>
                  <a:cubicBezTo>
                    <a:pt x="3343" y="2698"/>
                    <a:pt x="3402" y="2640"/>
                    <a:pt x="3461" y="2581"/>
                  </a:cubicBezTo>
                  <a:lnTo>
                    <a:pt x="3490" y="2552"/>
                  </a:lnTo>
                  <a:cubicBezTo>
                    <a:pt x="3623" y="2434"/>
                    <a:pt x="3740" y="2317"/>
                    <a:pt x="3871" y="2185"/>
                  </a:cubicBezTo>
                  <a:cubicBezTo>
                    <a:pt x="4004" y="2053"/>
                    <a:pt x="4121" y="1906"/>
                    <a:pt x="4223" y="1760"/>
                  </a:cubicBezTo>
                  <a:cubicBezTo>
                    <a:pt x="4268" y="1701"/>
                    <a:pt x="4297" y="1657"/>
                    <a:pt x="4326" y="1598"/>
                  </a:cubicBezTo>
                  <a:cubicBezTo>
                    <a:pt x="4356" y="1555"/>
                    <a:pt x="4370" y="1510"/>
                    <a:pt x="4385" y="1467"/>
                  </a:cubicBezTo>
                  <a:cubicBezTo>
                    <a:pt x="4532" y="1129"/>
                    <a:pt x="4502" y="792"/>
                    <a:pt x="4326" y="499"/>
                  </a:cubicBezTo>
                  <a:cubicBezTo>
                    <a:pt x="4268" y="411"/>
                    <a:pt x="4209" y="337"/>
                    <a:pt x="4135" y="264"/>
                  </a:cubicBezTo>
                  <a:cubicBezTo>
                    <a:pt x="3959" y="88"/>
                    <a:pt x="3754" y="0"/>
                    <a:pt x="3490" y="0"/>
                  </a:cubicBezTo>
                  <a:lnTo>
                    <a:pt x="3431" y="0"/>
                  </a:lnTo>
                  <a:cubicBezTo>
                    <a:pt x="3255" y="14"/>
                    <a:pt x="3095" y="59"/>
                    <a:pt x="2948" y="147"/>
                  </a:cubicBezTo>
                  <a:lnTo>
                    <a:pt x="2860" y="190"/>
                  </a:lnTo>
                  <a:lnTo>
                    <a:pt x="2508" y="411"/>
                  </a:lnTo>
                  <a:lnTo>
                    <a:pt x="2274" y="557"/>
                  </a:lnTo>
                  <a:lnTo>
                    <a:pt x="1936" y="352"/>
                  </a:lnTo>
                  <a:lnTo>
                    <a:pt x="1672" y="190"/>
                  </a:lnTo>
                  <a:cubicBezTo>
                    <a:pt x="1482" y="73"/>
                    <a:pt x="1261" y="0"/>
                    <a:pt x="10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9"/>
            <p:cNvSpPr/>
            <p:nvPr/>
          </p:nvSpPr>
          <p:spPr>
            <a:xfrm>
              <a:off x="5480550" y="2370825"/>
              <a:ext cx="237200" cy="359625"/>
            </a:xfrm>
            <a:custGeom>
              <a:rect b="b" l="l" r="r" t="t"/>
              <a:pathLst>
                <a:path extrusionOk="0" h="14385" w="9488">
                  <a:moveTo>
                    <a:pt x="5983" y="4253"/>
                  </a:moveTo>
                  <a:cubicBezTo>
                    <a:pt x="6115" y="4253"/>
                    <a:pt x="6247" y="4267"/>
                    <a:pt x="6365" y="4297"/>
                  </a:cubicBezTo>
                  <a:cubicBezTo>
                    <a:pt x="6834" y="4385"/>
                    <a:pt x="7244" y="4664"/>
                    <a:pt x="7552" y="5074"/>
                  </a:cubicBezTo>
                  <a:cubicBezTo>
                    <a:pt x="7581" y="5118"/>
                    <a:pt x="7626" y="5176"/>
                    <a:pt x="7655" y="5235"/>
                  </a:cubicBezTo>
                  <a:cubicBezTo>
                    <a:pt x="7948" y="5704"/>
                    <a:pt x="8021" y="6247"/>
                    <a:pt x="7904" y="6760"/>
                  </a:cubicBezTo>
                  <a:cubicBezTo>
                    <a:pt x="7860" y="6951"/>
                    <a:pt x="7786" y="7141"/>
                    <a:pt x="7684" y="7317"/>
                  </a:cubicBezTo>
                  <a:cubicBezTo>
                    <a:pt x="7538" y="7581"/>
                    <a:pt x="7362" y="7816"/>
                    <a:pt x="7156" y="8021"/>
                  </a:cubicBezTo>
                  <a:lnTo>
                    <a:pt x="7127" y="7962"/>
                  </a:lnTo>
                  <a:lnTo>
                    <a:pt x="7141" y="8036"/>
                  </a:lnTo>
                  <a:cubicBezTo>
                    <a:pt x="7024" y="8168"/>
                    <a:pt x="6906" y="8285"/>
                    <a:pt x="6789" y="8402"/>
                  </a:cubicBezTo>
                  <a:cubicBezTo>
                    <a:pt x="6731" y="8461"/>
                    <a:pt x="6687" y="8505"/>
                    <a:pt x="6628" y="8549"/>
                  </a:cubicBezTo>
                  <a:lnTo>
                    <a:pt x="6453" y="8725"/>
                  </a:lnTo>
                  <a:lnTo>
                    <a:pt x="6408" y="8769"/>
                  </a:lnTo>
                  <a:cubicBezTo>
                    <a:pt x="6277" y="8887"/>
                    <a:pt x="6144" y="9018"/>
                    <a:pt x="6013" y="9135"/>
                  </a:cubicBezTo>
                  <a:cubicBezTo>
                    <a:pt x="5925" y="9209"/>
                    <a:pt x="5851" y="9282"/>
                    <a:pt x="5763" y="9370"/>
                  </a:cubicBezTo>
                  <a:cubicBezTo>
                    <a:pt x="5543" y="9561"/>
                    <a:pt x="5309" y="9767"/>
                    <a:pt x="5088" y="9986"/>
                  </a:cubicBezTo>
                  <a:lnTo>
                    <a:pt x="4752" y="10324"/>
                  </a:lnTo>
                  <a:lnTo>
                    <a:pt x="4400" y="9986"/>
                  </a:lnTo>
                  <a:cubicBezTo>
                    <a:pt x="4179" y="9767"/>
                    <a:pt x="3945" y="9561"/>
                    <a:pt x="3725" y="9370"/>
                  </a:cubicBezTo>
                  <a:cubicBezTo>
                    <a:pt x="3505" y="9165"/>
                    <a:pt x="3270" y="8945"/>
                    <a:pt x="3051" y="8725"/>
                  </a:cubicBezTo>
                  <a:cubicBezTo>
                    <a:pt x="2992" y="8666"/>
                    <a:pt x="2918" y="8608"/>
                    <a:pt x="2859" y="8549"/>
                  </a:cubicBezTo>
                  <a:cubicBezTo>
                    <a:pt x="2493" y="8212"/>
                    <a:pt x="2083" y="7816"/>
                    <a:pt x="1804" y="7317"/>
                  </a:cubicBezTo>
                  <a:cubicBezTo>
                    <a:pt x="1438" y="6643"/>
                    <a:pt x="1452" y="5880"/>
                    <a:pt x="1833" y="5235"/>
                  </a:cubicBezTo>
                  <a:cubicBezTo>
                    <a:pt x="2230" y="4605"/>
                    <a:pt x="2816" y="4253"/>
                    <a:pt x="3505" y="4253"/>
                  </a:cubicBezTo>
                  <a:lnTo>
                    <a:pt x="3534" y="4253"/>
                  </a:lnTo>
                  <a:cubicBezTo>
                    <a:pt x="3622" y="4253"/>
                    <a:pt x="3725" y="4267"/>
                    <a:pt x="3813" y="4267"/>
                  </a:cubicBezTo>
                  <a:cubicBezTo>
                    <a:pt x="4033" y="4297"/>
                    <a:pt x="4253" y="4371"/>
                    <a:pt x="4458" y="4458"/>
                  </a:cubicBezTo>
                  <a:cubicBezTo>
                    <a:pt x="4531" y="4502"/>
                    <a:pt x="4605" y="4546"/>
                    <a:pt x="4693" y="4590"/>
                  </a:cubicBezTo>
                  <a:lnTo>
                    <a:pt x="4752" y="4634"/>
                  </a:lnTo>
                  <a:lnTo>
                    <a:pt x="4810" y="4590"/>
                  </a:lnTo>
                  <a:cubicBezTo>
                    <a:pt x="4869" y="4546"/>
                    <a:pt x="4942" y="4517"/>
                    <a:pt x="5000" y="4488"/>
                  </a:cubicBezTo>
                  <a:cubicBezTo>
                    <a:pt x="5162" y="4400"/>
                    <a:pt x="5323" y="4355"/>
                    <a:pt x="5485" y="4312"/>
                  </a:cubicBezTo>
                  <a:cubicBezTo>
                    <a:pt x="5631" y="4267"/>
                    <a:pt x="5807" y="4253"/>
                    <a:pt x="5968" y="4253"/>
                  </a:cubicBezTo>
                  <a:close/>
                  <a:moveTo>
                    <a:pt x="1" y="1"/>
                  </a:moveTo>
                  <a:lnTo>
                    <a:pt x="1" y="14385"/>
                  </a:lnTo>
                  <a:lnTo>
                    <a:pt x="9487" y="14385"/>
                  </a:lnTo>
                  <a:lnTo>
                    <a:pt x="9487" y="13198"/>
                  </a:lnTo>
                  <a:lnTo>
                    <a:pt x="9487" y="12083"/>
                  </a:lnTo>
                  <a:lnTo>
                    <a:pt x="9487" y="162"/>
                  </a:lnTo>
                  <a:lnTo>
                    <a:pt x="94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29"/>
          <p:cNvGrpSpPr/>
          <p:nvPr/>
        </p:nvGrpSpPr>
        <p:grpSpPr>
          <a:xfrm>
            <a:off x="3242613" y="1798225"/>
            <a:ext cx="426350" cy="326650"/>
            <a:chOff x="2477550" y="1784675"/>
            <a:chExt cx="426350" cy="326650"/>
          </a:xfrm>
        </p:grpSpPr>
        <p:sp>
          <p:nvSpPr>
            <p:cNvPr id="923" name="Google Shape;923;p29"/>
            <p:cNvSpPr/>
            <p:nvPr/>
          </p:nvSpPr>
          <p:spPr>
            <a:xfrm>
              <a:off x="2626000" y="1784675"/>
              <a:ext cx="129450" cy="98250"/>
            </a:xfrm>
            <a:custGeom>
              <a:rect b="b" l="l" r="r" t="t"/>
              <a:pathLst>
                <a:path extrusionOk="0" h="3930" w="5178">
                  <a:moveTo>
                    <a:pt x="1819" y="0"/>
                  </a:moveTo>
                  <a:lnTo>
                    <a:pt x="1" y="3930"/>
                  </a:lnTo>
                  <a:lnTo>
                    <a:pt x="5177" y="3930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2623800" y="1907825"/>
              <a:ext cx="133850" cy="193975"/>
            </a:xfrm>
            <a:custGeom>
              <a:rect b="b" l="l" r="r" t="t"/>
              <a:pathLst>
                <a:path extrusionOk="0" h="7759" w="5354">
                  <a:moveTo>
                    <a:pt x="1" y="1"/>
                  </a:moveTo>
                  <a:lnTo>
                    <a:pt x="2626" y="7612"/>
                  </a:lnTo>
                  <a:lnTo>
                    <a:pt x="2669" y="7758"/>
                  </a:lnTo>
                  <a:lnTo>
                    <a:pt x="2728" y="7612"/>
                  </a:lnTo>
                  <a:lnTo>
                    <a:pt x="53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2477550" y="1784675"/>
              <a:ext cx="166075" cy="98250"/>
            </a:xfrm>
            <a:custGeom>
              <a:rect b="b" l="l" r="r" t="t"/>
              <a:pathLst>
                <a:path extrusionOk="0" h="3930" w="6643">
                  <a:moveTo>
                    <a:pt x="3666" y="0"/>
                  </a:moveTo>
                  <a:lnTo>
                    <a:pt x="1" y="3930"/>
                  </a:lnTo>
                  <a:lnTo>
                    <a:pt x="4824" y="3930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2477550" y="1907825"/>
              <a:ext cx="189925" cy="203500"/>
            </a:xfrm>
            <a:custGeom>
              <a:rect b="b" l="l" r="r" t="t"/>
              <a:pathLst>
                <a:path extrusionOk="0" h="8140" w="7597">
                  <a:moveTo>
                    <a:pt x="1" y="1"/>
                  </a:moveTo>
                  <a:lnTo>
                    <a:pt x="7596" y="8139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2713975" y="1907825"/>
              <a:ext cx="189925" cy="203500"/>
            </a:xfrm>
            <a:custGeom>
              <a:rect b="b" l="l" r="r" t="t"/>
              <a:pathLst>
                <a:path extrusionOk="0" h="8140" w="7597">
                  <a:moveTo>
                    <a:pt x="2802" y="1"/>
                  </a:moveTo>
                  <a:lnTo>
                    <a:pt x="792" y="5807"/>
                  </a:lnTo>
                  <a:lnTo>
                    <a:pt x="397" y="6981"/>
                  </a:lnTo>
                  <a:lnTo>
                    <a:pt x="1" y="8139"/>
                  </a:lnTo>
                  <a:lnTo>
                    <a:pt x="75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2737450" y="1784675"/>
              <a:ext cx="166450" cy="98250"/>
            </a:xfrm>
            <a:custGeom>
              <a:rect b="b" l="l" r="r" t="t"/>
              <a:pathLst>
                <a:path extrusionOk="0" h="3930" w="6658">
                  <a:moveTo>
                    <a:pt x="0" y="0"/>
                  </a:moveTo>
                  <a:lnTo>
                    <a:pt x="1818" y="3930"/>
                  </a:lnTo>
                  <a:lnTo>
                    <a:pt x="6657" y="3930"/>
                  </a:lnTo>
                  <a:lnTo>
                    <a:pt x="2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9" name="Google Shape;929;p29"/>
          <p:cNvGrpSpPr/>
          <p:nvPr/>
        </p:nvGrpSpPr>
        <p:grpSpPr>
          <a:xfrm>
            <a:off x="1749538" y="3007925"/>
            <a:ext cx="425975" cy="425975"/>
            <a:chOff x="984475" y="2994375"/>
            <a:chExt cx="425975" cy="425975"/>
          </a:xfrm>
        </p:grpSpPr>
        <p:sp>
          <p:nvSpPr>
            <p:cNvPr id="930" name="Google Shape;930;p29"/>
            <p:cNvSpPr/>
            <p:nvPr/>
          </p:nvSpPr>
          <p:spPr>
            <a:xfrm>
              <a:off x="1256850" y="3182775"/>
              <a:ext cx="49150" cy="49150"/>
            </a:xfrm>
            <a:custGeom>
              <a:rect b="b" l="l" r="r" t="t"/>
              <a:pathLst>
                <a:path extrusionOk="0" h="1966" w="1966">
                  <a:moveTo>
                    <a:pt x="982" y="1"/>
                  </a:moveTo>
                  <a:cubicBezTo>
                    <a:pt x="440" y="1"/>
                    <a:pt x="0" y="441"/>
                    <a:pt x="0" y="984"/>
                  </a:cubicBezTo>
                  <a:cubicBezTo>
                    <a:pt x="0" y="1526"/>
                    <a:pt x="440" y="1966"/>
                    <a:pt x="982" y="1966"/>
                  </a:cubicBezTo>
                  <a:cubicBezTo>
                    <a:pt x="1525" y="1966"/>
                    <a:pt x="1965" y="1526"/>
                    <a:pt x="1965" y="984"/>
                  </a:cubicBezTo>
                  <a:cubicBezTo>
                    <a:pt x="1965" y="441"/>
                    <a:pt x="1525" y="1"/>
                    <a:pt x="9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1091150" y="3182775"/>
              <a:ext cx="49150" cy="49150"/>
            </a:xfrm>
            <a:custGeom>
              <a:rect b="b" l="l" r="r" t="t"/>
              <a:pathLst>
                <a:path extrusionOk="0" h="1966" w="1966">
                  <a:moveTo>
                    <a:pt x="982" y="1"/>
                  </a:moveTo>
                  <a:cubicBezTo>
                    <a:pt x="441" y="1"/>
                    <a:pt x="1" y="441"/>
                    <a:pt x="1" y="984"/>
                  </a:cubicBezTo>
                  <a:cubicBezTo>
                    <a:pt x="1" y="1526"/>
                    <a:pt x="441" y="1966"/>
                    <a:pt x="982" y="1966"/>
                  </a:cubicBezTo>
                  <a:cubicBezTo>
                    <a:pt x="1526" y="1966"/>
                    <a:pt x="1966" y="1526"/>
                    <a:pt x="1966" y="984"/>
                  </a:cubicBezTo>
                  <a:cubicBezTo>
                    <a:pt x="1966" y="441"/>
                    <a:pt x="1526" y="1"/>
                    <a:pt x="9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1256850" y="3300100"/>
              <a:ext cx="49150" cy="49150"/>
            </a:xfrm>
            <a:custGeom>
              <a:rect b="b" l="l" r="r" t="t"/>
              <a:pathLst>
                <a:path extrusionOk="0" h="1966" w="1966">
                  <a:moveTo>
                    <a:pt x="982" y="0"/>
                  </a:moveTo>
                  <a:cubicBezTo>
                    <a:pt x="440" y="0"/>
                    <a:pt x="0" y="440"/>
                    <a:pt x="0" y="983"/>
                  </a:cubicBezTo>
                  <a:cubicBezTo>
                    <a:pt x="0" y="1525"/>
                    <a:pt x="440" y="1965"/>
                    <a:pt x="982" y="1965"/>
                  </a:cubicBezTo>
                  <a:cubicBezTo>
                    <a:pt x="1525" y="1965"/>
                    <a:pt x="1965" y="1525"/>
                    <a:pt x="1965" y="983"/>
                  </a:cubicBezTo>
                  <a:cubicBezTo>
                    <a:pt x="1965" y="440"/>
                    <a:pt x="1525" y="0"/>
                    <a:pt x="9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1256850" y="3065475"/>
              <a:ext cx="49150" cy="49150"/>
            </a:xfrm>
            <a:custGeom>
              <a:rect b="b" l="l" r="r" t="t"/>
              <a:pathLst>
                <a:path extrusionOk="0" h="1966" w="1966">
                  <a:moveTo>
                    <a:pt x="982" y="1"/>
                  </a:moveTo>
                  <a:cubicBezTo>
                    <a:pt x="440" y="1"/>
                    <a:pt x="0" y="441"/>
                    <a:pt x="0" y="984"/>
                  </a:cubicBezTo>
                  <a:cubicBezTo>
                    <a:pt x="0" y="1526"/>
                    <a:pt x="440" y="1966"/>
                    <a:pt x="982" y="1966"/>
                  </a:cubicBezTo>
                  <a:cubicBezTo>
                    <a:pt x="1525" y="1966"/>
                    <a:pt x="1965" y="1526"/>
                    <a:pt x="1965" y="984"/>
                  </a:cubicBezTo>
                  <a:cubicBezTo>
                    <a:pt x="1965" y="441"/>
                    <a:pt x="1525" y="1"/>
                    <a:pt x="9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984475" y="2994375"/>
              <a:ext cx="425975" cy="425975"/>
            </a:xfrm>
            <a:custGeom>
              <a:rect b="b" l="l" r="r" t="t"/>
              <a:pathLst>
                <a:path extrusionOk="0" h="17039" w="17039">
                  <a:moveTo>
                    <a:pt x="5249" y="1848"/>
                  </a:moveTo>
                  <a:cubicBezTo>
                    <a:pt x="6335" y="1848"/>
                    <a:pt x="7214" y="2743"/>
                    <a:pt x="7214" y="3828"/>
                  </a:cubicBezTo>
                  <a:cubicBezTo>
                    <a:pt x="7214" y="4927"/>
                    <a:pt x="6335" y="5807"/>
                    <a:pt x="5249" y="5807"/>
                  </a:cubicBezTo>
                  <a:cubicBezTo>
                    <a:pt x="4164" y="5807"/>
                    <a:pt x="3285" y="4927"/>
                    <a:pt x="3285" y="3828"/>
                  </a:cubicBezTo>
                  <a:cubicBezTo>
                    <a:pt x="3285" y="2743"/>
                    <a:pt x="4164" y="1848"/>
                    <a:pt x="5249" y="1848"/>
                  </a:cubicBezTo>
                  <a:close/>
                  <a:moveTo>
                    <a:pt x="11877" y="1848"/>
                  </a:moveTo>
                  <a:cubicBezTo>
                    <a:pt x="12962" y="1848"/>
                    <a:pt x="13842" y="2743"/>
                    <a:pt x="13842" y="3828"/>
                  </a:cubicBezTo>
                  <a:cubicBezTo>
                    <a:pt x="13842" y="4927"/>
                    <a:pt x="12962" y="5807"/>
                    <a:pt x="11877" y="5807"/>
                  </a:cubicBezTo>
                  <a:cubicBezTo>
                    <a:pt x="10792" y="5807"/>
                    <a:pt x="9912" y="4927"/>
                    <a:pt x="9912" y="3828"/>
                  </a:cubicBezTo>
                  <a:cubicBezTo>
                    <a:pt x="9912" y="2743"/>
                    <a:pt x="10792" y="1848"/>
                    <a:pt x="11877" y="1848"/>
                  </a:cubicBezTo>
                  <a:close/>
                  <a:moveTo>
                    <a:pt x="5249" y="6540"/>
                  </a:moveTo>
                  <a:cubicBezTo>
                    <a:pt x="6335" y="6540"/>
                    <a:pt x="7214" y="7435"/>
                    <a:pt x="7214" y="8520"/>
                  </a:cubicBezTo>
                  <a:cubicBezTo>
                    <a:pt x="7214" y="9619"/>
                    <a:pt x="6335" y="10499"/>
                    <a:pt x="5249" y="10499"/>
                  </a:cubicBezTo>
                  <a:cubicBezTo>
                    <a:pt x="4164" y="10499"/>
                    <a:pt x="3285" y="9619"/>
                    <a:pt x="3285" y="8520"/>
                  </a:cubicBezTo>
                  <a:cubicBezTo>
                    <a:pt x="3285" y="7435"/>
                    <a:pt x="4164" y="6540"/>
                    <a:pt x="5249" y="6540"/>
                  </a:cubicBezTo>
                  <a:close/>
                  <a:moveTo>
                    <a:pt x="11877" y="6540"/>
                  </a:moveTo>
                  <a:cubicBezTo>
                    <a:pt x="12962" y="6540"/>
                    <a:pt x="13842" y="7435"/>
                    <a:pt x="13842" y="8520"/>
                  </a:cubicBezTo>
                  <a:cubicBezTo>
                    <a:pt x="13842" y="9619"/>
                    <a:pt x="12962" y="10499"/>
                    <a:pt x="11877" y="10499"/>
                  </a:cubicBezTo>
                  <a:cubicBezTo>
                    <a:pt x="10792" y="10499"/>
                    <a:pt x="9912" y="9619"/>
                    <a:pt x="9912" y="8520"/>
                  </a:cubicBezTo>
                  <a:cubicBezTo>
                    <a:pt x="9912" y="7435"/>
                    <a:pt x="10792" y="6540"/>
                    <a:pt x="11877" y="6540"/>
                  </a:cubicBezTo>
                  <a:close/>
                  <a:moveTo>
                    <a:pt x="5249" y="11232"/>
                  </a:moveTo>
                  <a:cubicBezTo>
                    <a:pt x="6335" y="11232"/>
                    <a:pt x="7214" y="12127"/>
                    <a:pt x="7214" y="13212"/>
                  </a:cubicBezTo>
                  <a:cubicBezTo>
                    <a:pt x="7214" y="14311"/>
                    <a:pt x="6335" y="15191"/>
                    <a:pt x="5249" y="15191"/>
                  </a:cubicBezTo>
                  <a:cubicBezTo>
                    <a:pt x="4164" y="15191"/>
                    <a:pt x="3285" y="14311"/>
                    <a:pt x="3285" y="13212"/>
                  </a:cubicBezTo>
                  <a:cubicBezTo>
                    <a:pt x="3285" y="12127"/>
                    <a:pt x="4164" y="11232"/>
                    <a:pt x="5249" y="11232"/>
                  </a:cubicBezTo>
                  <a:close/>
                  <a:moveTo>
                    <a:pt x="11877" y="11232"/>
                  </a:moveTo>
                  <a:cubicBezTo>
                    <a:pt x="12962" y="11232"/>
                    <a:pt x="13842" y="12127"/>
                    <a:pt x="13842" y="13212"/>
                  </a:cubicBezTo>
                  <a:cubicBezTo>
                    <a:pt x="13842" y="14311"/>
                    <a:pt x="12962" y="15191"/>
                    <a:pt x="11877" y="15191"/>
                  </a:cubicBezTo>
                  <a:cubicBezTo>
                    <a:pt x="10792" y="15191"/>
                    <a:pt x="9912" y="14311"/>
                    <a:pt x="9912" y="13212"/>
                  </a:cubicBezTo>
                  <a:cubicBezTo>
                    <a:pt x="9912" y="12127"/>
                    <a:pt x="10792" y="11232"/>
                    <a:pt x="11877" y="11232"/>
                  </a:cubicBezTo>
                  <a:close/>
                  <a:moveTo>
                    <a:pt x="0" y="0"/>
                  </a:moveTo>
                  <a:lnTo>
                    <a:pt x="0" y="17039"/>
                  </a:lnTo>
                  <a:lnTo>
                    <a:pt x="17039" y="17039"/>
                  </a:lnTo>
                  <a:lnTo>
                    <a:pt x="170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1091150" y="3300100"/>
              <a:ext cx="49150" cy="49150"/>
            </a:xfrm>
            <a:custGeom>
              <a:rect b="b" l="l" r="r" t="t"/>
              <a:pathLst>
                <a:path extrusionOk="0" h="1966" w="1966">
                  <a:moveTo>
                    <a:pt x="982" y="0"/>
                  </a:moveTo>
                  <a:cubicBezTo>
                    <a:pt x="441" y="0"/>
                    <a:pt x="1" y="440"/>
                    <a:pt x="1" y="983"/>
                  </a:cubicBezTo>
                  <a:cubicBezTo>
                    <a:pt x="1" y="1525"/>
                    <a:pt x="441" y="1965"/>
                    <a:pt x="982" y="1965"/>
                  </a:cubicBezTo>
                  <a:cubicBezTo>
                    <a:pt x="1526" y="1965"/>
                    <a:pt x="1966" y="1525"/>
                    <a:pt x="1966" y="983"/>
                  </a:cubicBezTo>
                  <a:cubicBezTo>
                    <a:pt x="1966" y="440"/>
                    <a:pt x="1526" y="0"/>
                    <a:pt x="9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1091150" y="3065475"/>
              <a:ext cx="49150" cy="49150"/>
            </a:xfrm>
            <a:custGeom>
              <a:rect b="b" l="l" r="r" t="t"/>
              <a:pathLst>
                <a:path extrusionOk="0" h="1966" w="1966">
                  <a:moveTo>
                    <a:pt x="982" y="1"/>
                  </a:moveTo>
                  <a:cubicBezTo>
                    <a:pt x="441" y="1"/>
                    <a:pt x="1" y="441"/>
                    <a:pt x="1" y="984"/>
                  </a:cubicBezTo>
                  <a:cubicBezTo>
                    <a:pt x="1" y="1526"/>
                    <a:pt x="441" y="1966"/>
                    <a:pt x="982" y="1966"/>
                  </a:cubicBezTo>
                  <a:cubicBezTo>
                    <a:pt x="1526" y="1966"/>
                    <a:pt x="1966" y="1526"/>
                    <a:pt x="1966" y="984"/>
                  </a:cubicBezTo>
                  <a:cubicBezTo>
                    <a:pt x="1966" y="441"/>
                    <a:pt x="1526" y="1"/>
                    <a:pt x="9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" name="Google Shape;937;p29"/>
          <p:cNvGrpSpPr/>
          <p:nvPr/>
        </p:nvGrpSpPr>
        <p:grpSpPr>
          <a:xfrm>
            <a:off x="6973638" y="3572450"/>
            <a:ext cx="426350" cy="424900"/>
            <a:chOff x="6208575" y="3558900"/>
            <a:chExt cx="426350" cy="424900"/>
          </a:xfrm>
        </p:grpSpPr>
        <p:sp>
          <p:nvSpPr>
            <p:cNvPr id="938" name="Google Shape;938;p29"/>
            <p:cNvSpPr/>
            <p:nvPr/>
          </p:nvSpPr>
          <p:spPr>
            <a:xfrm>
              <a:off x="6490850" y="3677675"/>
              <a:ext cx="25300" cy="25325"/>
            </a:xfrm>
            <a:custGeom>
              <a:rect b="b" l="l" r="r" t="t"/>
              <a:pathLst>
                <a:path extrusionOk="0" h="1013" w="1012">
                  <a:moveTo>
                    <a:pt x="513" y="0"/>
                  </a:moveTo>
                  <a:cubicBezTo>
                    <a:pt x="235" y="0"/>
                    <a:pt x="0" y="221"/>
                    <a:pt x="0" y="499"/>
                  </a:cubicBezTo>
                  <a:cubicBezTo>
                    <a:pt x="0" y="778"/>
                    <a:pt x="235" y="1012"/>
                    <a:pt x="513" y="1012"/>
                  </a:cubicBezTo>
                  <a:cubicBezTo>
                    <a:pt x="792" y="1012"/>
                    <a:pt x="1011" y="778"/>
                    <a:pt x="1011" y="499"/>
                  </a:cubicBezTo>
                  <a:cubicBezTo>
                    <a:pt x="1011" y="221"/>
                    <a:pt x="792" y="0"/>
                    <a:pt x="5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6372425" y="3558900"/>
              <a:ext cx="262500" cy="262875"/>
            </a:xfrm>
            <a:custGeom>
              <a:rect b="b" l="l" r="r" t="t"/>
              <a:pathLst>
                <a:path extrusionOk="0" h="10515" w="10500">
                  <a:moveTo>
                    <a:pt x="0" y="0"/>
                  </a:moveTo>
                  <a:lnTo>
                    <a:pt x="0" y="5983"/>
                  </a:lnTo>
                  <a:lnTo>
                    <a:pt x="3930" y="5983"/>
                  </a:lnTo>
                  <a:cubicBezTo>
                    <a:pt x="3813" y="5778"/>
                    <a:pt x="3740" y="5514"/>
                    <a:pt x="3740" y="5250"/>
                  </a:cubicBezTo>
                  <a:cubicBezTo>
                    <a:pt x="3740" y="4429"/>
                    <a:pt x="4415" y="3754"/>
                    <a:pt x="5250" y="3754"/>
                  </a:cubicBezTo>
                  <a:cubicBezTo>
                    <a:pt x="6071" y="3754"/>
                    <a:pt x="6746" y="4429"/>
                    <a:pt x="6746" y="5250"/>
                  </a:cubicBezTo>
                  <a:cubicBezTo>
                    <a:pt x="6746" y="6086"/>
                    <a:pt x="6071" y="6761"/>
                    <a:pt x="5250" y="6761"/>
                  </a:cubicBezTo>
                  <a:cubicBezTo>
                    <a:pt x="4957" y="6761"/>
                    <a:pt x="4693" y="6673"/>
                    <a:pt x="4458" y="6540"/>
                  </a:cubicBezTo>
                  <a:lnTo>
                    <a:pt x="4458" y="10514"/>
                  </a:lnTo>
                  <a:lnTo>
                    <a:pt x="10499" y="10514"/>
                  </a:lnTo>
                  <a:lnTo>
                    <a:pt x="104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6264650" y="3788375"/>
              <a:ext cx="27875" cy="27875"/>
            </a:xfrm>
            <a:custGeom>
              <a:rect b="b" l="l" r="r" t="t"/>
              <a:pathLst>
                <a:path extrusionOk="0" h="1115" w="1115">
                  <a:moveTo>
                    <a:pt x="558" y="0"/>
                  </a:moveTo>
                  <a:cubicBezTo>
                    <a:pt x="250" y="0"/>
                    <a:pt x="1" y="250"/>
                    <a:pt x="1" y="558"/>
                  </a:cubicBezTo>
                  <a:cubicBezTo>
                    <a:pt x="1" y="866"/>
                    <a:pt x="250" y="1115"/>
                    <a:pt x="558" y="1115"/>
                  </a:cubicBezTo>
                  <a:cubicBezTo>
                    <a:pt x="866" y="1115"/>
                    <a:pt x="1115" y="866"/>
                    <a:pt x="1115" y="558"/>
                  </a:cubicBezTo>
                  <a:cubicBezTo>
                    <a:pt x="1115" y="250"/>
                    <a:pt x="866" y="0"/>
                    <a:pt x="5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6376825" y="3903850"/>
              <a:ext cx="27875" cy="27900"/>
            </a:xfrm>
            <a:custGeom>
              <a:rect b="b" l="l" r="r" t="t"/>
              <a:pathLst>
                <a:path extrusionOk="0" h="1116" w="1115">
                  <a:moveTo>
                    <a:pt x="558" y="1"/>
                  </a:moveTo>
                  <a:cubicBezTo>
                    <a:pt x="250" y="1"/>
                    <a:pt x="0" y="249"/>
                    <a:pt x="0" y="558"/>
                  </a:cubicBezTo>
                  <a:cubicBezTo>
                    <a:pt x="0" y="865"/>
                    <a:pt x="250" y="1115"/>
                    <a:pt x="558" y="1115"/>
                  </a:cubicBezTo>
                  <a:cubicBezTo>
                    <a:pt x="866" y="1115"/>
                    <a:pt x="1115" y="865"/>
                    <a:pt x="1115" y="558"/>
                  </a:cubicBezTo>
                  <a:cubicBezTo>
                    <a:pt x="1115" y="249"/>
                    <a:pt x="866" y="1"/>
                    <a:pt x="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6208575" y="3733375"/>
              <a:ext cx="250375" cy="250425"/>
            </a:xfrm>
            <a:custGeom>
              <a:rect b="b" l="l" r="r" t="t"/>
              <a:pathLst>
                <a:path extrusionOk="0" h="10017" w="10015">
                  <a:moveTo>
                    <a:pt x="2801" y="1189"/>
                  </a:moveTo>
                  <a:cubicBezTo>
                    <a:pt x="3666" y="1189"/>
                    <a:pt x="4370" y="1893"/>
                    <a:pt x="4370" y="2758"/>
                  </a:cubicBezTo>
                  <a:cubicBezTo>
                    <a:pt x="4370" y="3608"/>
                    <a:pt x="3666" y="4312"/>
                    <a:pt x="2801" y="4312"/>
                  </a:cubicBezTo>
                  <a:cubicBezTo>
                    <a:pt x="1950" y="4312"/>
                    <a:pt x="1246" y="3608"/>
                    <a:pt x="1246" y="2758"/>
                  </a:cubicBezTo>
                  <a:cubicBezTo>
                    <a:pt x="1246" y="1893"/>
                    <a:pt x="1950" y="1189"/>
                    <a:pt x="2801" y="1189"/>
                  </a:cubicBezTo>
                  <a:close/>
                  <a:moveTo>
                    <a:pt x="7288" y="5823"/>
                  </a:moveTo>
                  <a:cubicBezTo>
                    <a:pt x="8153" y="5823"/>
                    <a:pt x="8842" y="6527"/>
                    <a:pt x="8842" y="7377"/>
                  </a:cubicBezTo>
                  <a:cubicBezTo>
                    <a:pt x="8842" y="8242"/>
                    <a:pt x="8153" y="8931"/>
                    <a:pt x="7288" y="8931"/>
                  </a:cubicBezTo>
                  <a:cubicBezTo>
                    <a:pt x="6437" y="8931"/>
                    <a:pt x="5733" y="8242"/>
                    <a:pt x="5733" y="7377"/>
                  </a:cubicBezTo>
                  <a:cubicBezTo>
                    <a:pt x="5733" y="6527"/>
                    <a:pt x="6437" y="5823"/>
                    <a:pt x="7288" y="5823"/>
                  </a:cubicBezTo>
                  <a:close/>
                  <a:moveTo>
                    <a:pt x="1" y="1"/>
                  </a:moveTo>
                  <a:lnTo>
                    <a:pt x="1" y="10016"/>
                  </a:lnTo>
                  <a:lnTo>
                    <a:pt x="10015" y="10016"/>
                  </a:lnTo>
                  <a:lnTo>
                    <a:pt x="100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29"/>
          <p:cNvGrpSpPr/>
          <p:nvPr/>
        </p:nvGrpSpPr>
        <p:grpSpPr>
          <a:xfrm>
            <a:off x="1003913" y="3571700"/>
            <a:ext cx="426375" cy="426375"/>
            <a:chOff x="238850" y="3558150"/>
            <a:chExt cx="426375" cy="426375"/>
          </a:xfrm>
        </p:grpSpPr>
        <p:sp>
          <p:nvSpPr>
            <p:cNvPr id="944" name="Google Shape;944;p29"/>
            <p:cNvSpPr/>
            <p:nvPr/>
          </p:nvSpPr>
          <p:spPr>
            <a:xfrm>
              <a:off x="594425" y="3558150"/>
              <a:ext cx="70800" cy="70800"/>
            </a:xfrm>
            <a:custGeom>
              <a:rect b="b" l="l" r="r" t="t"/>
              <a:pathLst>
                <a:path extrusionOk="0" h="2832" w="2832">
                  <a:moveTo>
                    <a:pt x="1056" y="1"/>
                  </a:moveTo>
                  <a:lnTo>
                    <a:pt x="1" y="1072"/>
                  </a:lnTo>
                  <a:lnTo>
                    <a:pt x="1760" y="2832"/>
                  </a:lnTo>
                  <a:lnTo>
                    <a:pt x="2831" y="1776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349550" y="374292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1496" y="0"/>
                  </a:moveTo>
                  <a:lnTo>
                    <a:pt x="1" y="1496"/>
                  </a:lnTo>
                  <a:lnTo>
                    <a:pt x="3740" y="5235"/>
                  </a:lnTo>
                  <a:lnTo>
                    <a:pt x="5236" y="3740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404925" y="3602525"/>
              <a:ext cx="215925" cy="215925"/>
            </a:xfrm>
            <a:custGeom>
              <a:rect b="b" l="l" r="r" t="t"/>
              <a:pathLst>
                <a:path extrusionOk="0" h="8637" w="8637">
                  <a:moveTo>
                    <a:pt x="6877" y="1"/>
                  </a:moveTo>
                  <a:lnTo>
                    <a:pt x="6481" y="382"/>
                  </a:lnTo>
                  <a:cubicBezTo>
                    <a:pt x="5396" y="1481"/>
                    <a:pt x="4047" y="2288"/>
                    <a:pt x="2478" y="2816"/>
                  </a:cubicBezTo>
                  <a:cubicBezTo>
                    <a:pt x="2082" y="2947"/>
                    <a:pt x="1731" y="3153"/>
                    <a:pt x="1437" y="3461"/>
                  </a:cubicBezTo>
                  <a:lnTo>
                    <a:pt x="0" y="4898"/>
                  </a:lnTo>
                  <a:lnTo>
                    <a:pt x="3739" y="8637"/>
                  </a:lnTo>
                  <a:lnTo>
                    <a:pt x="5176" y="7200"/>
                  </a:lnTo>
                  <a:cubicBezTo>
                    <a:pt x="5469" y="6906"/>
                    <a:pt x="5690" y="6555"/>
                    <a:pt x="5821" y="6159"/>
                  </a:cubicBezTo>
                  <a:cubicBezTo>
                    <a:pt x="6335" y="4590"/>
                    <a:pt x="7156" y="3241"/>
                    <a:pt x="8255" y="2156"/>
                  </a:cubicBezTo>
                  <a:lnTo>
                    <a:pt x="8636" y="1760"/>
                  </a:lnTo>
                  <a:lnTo>
                    <a:pt x="68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238850" y="3797900"/>
              <a:ext cx="186625" cy="186625"/>
            </a:xfrm>
            <a:custGeom>
              <a:rect b="b" l="l" r="r" t="t"/>
              <a:pathLst>
                <a:path extrusionOk="0" h="7465" w="7465">
                  <a:moveTo>
                    <a:pt x="3725" y="1"/>
                  </a:moveTo>
                  <a:lnTo>
                    <a:pt x="0" y="3725"/>
                  </a:lnTo>
                  <a:lnTo>
                    <a:pt x="3740" y="7465"/>
                  </a:lnTo>
                  <a:lnTo>
                    <a:pt x="7464" y="3740"/>
                  </a:lnTo>
                  <a:lnTo>
                    <a:pt x="37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29"/>
          <p:cNvGrpSpPr/>
          <p:nvPr/>
        </p:nvGrpSpPr>
        <p:grpSpPr>
          <a:xfrm>
            <a:off x="1003188" y="3021850"/>
            <a:ext cx="427825" cy="398500"/>
            <a:chOff x="238125" y="3008300"/>
            <a:chExt cx="427825" cy="398500"/>
          </a:xfrm>
        </p:grpSpPr>
        <p:sp>
          <p:nvSpPr>
            <p:cNvPr id="949" name="Google Shape;949;p29"/>
            <p:cNvSpPr/>
            <p:nvPr/>
          </p:nvSpPr>
          <p:spPr>
            <a:xfrm>
              <a:off x="238125" y="3008300"/>
              <a:ext cx="253675" cy="346075"/>
            </a:xfrm>
            <a:custGeom>
              <a:rect b="b" l="l" r="r" t="t"/>
              <a:pathLst>
                <a:path extrusionOk="0" h="13843" w="10147">
                  <a:moveTo>
                    <a:pt x="6159" y="1365"/>
                  </a:moveTo>
                  <a:lnTo>
                    <a:pt x="8784" y="2860"/>
                  </a:lnTo>
                  <a:lnTo>
                    <a:pt x="8006" y="4239"/>
                  </a:lnTo>
                  <a:lnTo>
                    <a:pt x="4326" y="4605"/>
                  </a:lnTo>
                  <a:lnTo>
                    <a:pt x="6159" y="1365"/>
                  </a:lnTo>
                  <a:close/>
                  <a:moveTo>
                    <a:pt x="5777" y="0"/>
                  </a:moveTo>
                  <a:lnTo>
                    <a:pt x="2391" y="5969"/>
                  </a:lnTo>
                  <a:cubicBezTo>
                    <a:pt x="2068" y="6555"/>
                    <a:pt x="1980" y="7230"/>
                    <a:pt x="2156" y="7875"/>
                  </a:cubicBezTo>
                  <a:cubicBezTo>
                    <a:pt x="2287" y="8358"/>
                    <a:pt x="2551" y="8784"/>
                    <a:pt x="2933" y="9107"/>
                  </a:cubicBezTo>
                  <a:lnTo>
                    <a:pt x="1232" y="12098"/>
                  </a:lnTo>
                  <a:lnTo>
                    <a:pt x="499" y="11687"/>
                  </a:lnTo>
                  <a:lnTo>
                    <a:pt x="0" y="12552"/>
                  </a:lnTo>
                  <a:lnTo>
                    <a:pt x="2273" y="13842"/>
                  </a:lnTo>
                  <a:lnTo>
                    <a:pt x="2772" y="12978"/>
                  </a:lnTo>
                  <a:lnTo>
                    <a:pt x="2097" y="12597"/>
                  </a:lnTo>
                  <a:lnTo>
                    <a:pt x="3798" y="9590"/>
                  </a:lnTo>
                  <a:cubicBezTo>
                    <a:pt x="4062" y="9678"/>
                    <a:pt x="4311" y="9723"/>
                    <a:pt x="4575" y="9723"/>
                  </a:cubicBezTo>
                  <a:cubicBezTo>
                    <a:pt x="5455" y="9723"/>
                    <a:pt x="6305" y="9267"/>
                    <a:pt x="6760" y="8446"/>
                  </a:cubicBezTo>
                  <a:lnTo>
                    <a:pt x="10147" y="2479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508650" y="3049000"/>
              <a:ext cx="157300" cy="357800"/>
            </a:xfrm>
            <a:custGeom>
              <a:rect b="b" l="l" r="r" t="t"/>
              <a:pathLst>
                <a:path extrusionOk="0" h="14312" w="6292">
                  <a:moveTo>
                    <a:pt x="4135" y="1174"/>
                  </a:moveTo>
                  <a:lnTo>
                    <a:pt x="4663" y="4106"/>
                  </a:lnTo>
                  <a:lnTo>
                    <a:pt x="1570" y="3915"/>
                  </a:lnTo>
                  <a:lnTo>
                    <a:pt x="1173" y="1716"/>
                  </a:lnTo>
                  <a:lnTo>
                    <a:pt x="4135" y="1174"/>
                  </a:lnTo>
                  <a:close/>
                  <a:moveTo>
                    <a:pt x="4942" y="1"/>
                  </a:moveTo>
                  <a:lnTo>
                    <a:pt x="0" y="894"/>
                  </a:lnTo>
                  <a:lnTo>
                    <a:pt x="1218" y="7655"/>
                  </a:lnTo>
                  <a:cubicBezTo>
                    <a:pt x="1349" y="8314"/>
                    <a:pt x="1717" y="8886"/>
                    <a:pt x="2258" y="9268"/>
                  </a:cubicBezTo>
                  <a:cubicBezTo>
                    <a:pt x="2669" y="9561"/>
                    <a:pt x="3154" y="9708"/>
                    <a:pt x="3637" y="9722"/>
                  </a:cubicBezTo>
                  <a:lnTo>
                    <a:pt x="4268" y="13168"/>
                  </a:lnTo>
                  <a:lnTo>
                    <a:pt x="3476" y="13315"/>
                  </a:lnTo>
                  <a:lnTo>
                    <a:pt x="3652" y="14312"/>
                  </a:lnTo>
                  <a:lnTo>
                    <a:pt x="6218" y="13842"/>
                  </a:lnTo>
                  <a:lnTo>
                    <a:pt x="6042" y="12845"/>
                  </a:lnTo>
                  <a:lnTo>
                    <a:pt x="5250" y="12992"/>
                  </a:lnTo>
                  <a:lnTo>
                    <a:pt x="4634" y="9546"/>
                  </a:lnTo>
                  <a:cubicBezTo>
                    <a:pt x="5089" y="9356"/>
                    <a:pt x="5470" y="9047"/>
                    <a:pt x="5764" y="8637"/>
                  </a:cubicBezTo>
                  <a:cubicBezTo>
                    <a:pt x="6145" y="8095"/>
                    <a:pt x="6291" y="7420"/>
                    <a:pt x="6174" y="6760"/>
                  </a:cubicBezTo>
                  <a:lnTo>
                    <a:pt x="49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1" name="Google Shape;951;p29"/>
          <p:cNvGrpSpPr/>
          <p:nvPr/>
        </p:nvGrpSpPr>
        <p:grpSpPr>
          <a:xfrm>
            <a:off x="4734938" y="2333425"/>
            <a:ext cx="426375" cy="425975"/>
            <a:chOff x="3969875" y="2319875"/>
            <a:chExt cx="426375" cy="425975"/>
          </a:xfrm>
        </p:grpSpPr>
        <p:sp>
          <p:nvSpPr>
            <p:cNvPr id="952" name="Google Shape;952;p29"/>
            <p:cNvSpPr/>
            <p:nvPr/>
          </p:nvSpPr>
          <p:spPr>
            <a:xfrm>
              <a:off x="4232000" y="2512675"/>
              <a:ext cx="20900" cy="33025"/>
            </a:xfrm>
            <a:custGeom>
              <a:rect b="b" l="l" r="r" t="t"/>
              <a:pathLst>
                <a:path extrusionOk="0" h="1321" w="836">
                  <a:moveTo>
                    <a:pt x="425" y="1"/>
                  </a:moveTo>
                  <a:cubicBezTo>
                    <a:pt x="293" y="1"/>
                    <a:pt x="190" y="75"/>
                    <a:pt x="117" y="192"/>
                  </a:cubicBezTo>
                  <a:cubicBezTo>
                    <a:pt x="30" y="309"/>
                    <a:pt x="0" y="470"/>
                    <a:pt x="0" y="661"/>
                  </a:cubicBezTo>
                  <a:cubicBezTo>
                    <a:pt x="0" y="867"/>
                    <a:pt x="30" y="1027"/>
                    <a:pt x="117" y="1145"/>
                  </a:cubicBezTo>
                  <a:cubicBezTo>
                    <a:pt x="190" y="1262"/>
                    <a:pt x="293" y="1321"/>
                    <a:pt x="425" y="1321"/>
                  </a:cubicBezTo>
                  <a:cubicBezTo>
                    <a:pt x="542" y="1321"/>
                    <a:pt x="645" y="1262"/>
                    <a:pt x="718" y="1145"/>
                  </a:cubicBezTo>
                  <a:cubicBezTo>
                    <a:pt x="806" y="1027"/>
                    <a:pt x="835" y="867"/>
                    <a:pt x="835" y="661"/>
                  </a:cubicBezTo>
                  <a:cubicBezTo>
                    <a:pt x="835" y="470"/>
                    <a:pt x="806" y="309"/>
                    <a:pt x="718" y="192"/>
                  </a:cubicBezTo>
                  <a:cubicBezTo>
                    <a:pt x="645" y="75"/>
                    <a:pt x="542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3970250" y="2546050"/>
              <a:ext cx="76625" cy="83225"/>
            </a:xfrm>
            <a:custGeom>
              <a:rect b="b" l="l" r="r" t="t"/>
              <a:pathLst>
                <a:path extrusionOk="0" h="3329" w="3065">
                  <a:moveTo>
                    <a:pt x="1" y="1"/>
                  </a:moveTo>
                  <a:cubicBezTo>
                    <a:pt x="73" y="1174"/>
                    <a:pt x="382" y="2302"/>
                    <a:pt x="895" y="3329"/>
                  </a:cubicBezTo>
                  <a:lnTo>
                    <a:pt x="3065" y="2068"/>
                  </a:lnTo>
                  <a:cubicBezTo>
                    <a:pt x="2757" y="1438"/>
                    <a:pt x="2566" y="734"/>
                    <a:pt x="24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3969875" y="2437900"/>
              <a:ext cx="76275" cy="83250"/>
            </a:xfrm>
            <a:custGeom>
              <a:rect b="b" l="l" r="r" t="t"/>
              <a:pathLst>
                <a:path extrusionOk="0" h="3330" w="3051">
                  <a:moveTo>
                    <a:pt x="880" y="1"/>
                  </a:moveTo>
                  <a:cubicBezTo>
                    <a:pt x="368" y="1027"/>
                    <a:pt x="74" y="2157"/>
                    <a:pt x="0" y="3330"/>
                  </a:cubicBezTo>
                  <a:lnTo>
                    <a:pt x="2508" y="3330"/>
                  </a:lnTo>
                  <a:cubicBezTo>
                    <a:pt x="2567" y="2581"/>
                    <a:pt x="2757" y="1893"/>
                    <a:pt x="3050" y="1248"/>
                  </a:cubicBezTo>
                  <a:lnTo>
                    <a:pt x="8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4057125" y="2406750"/>
              <a:ext cx="251875" cy="252250"/>
            </a:xfrm>
            <a:custGeom>
              <a:rect b="b" l="l" r="r" t="t"/>
              <a:pathLst>
                <a:path extrusionOk="0" h="10090" w="10075">
                  <a:moveTo>
                    <a:pt x="2919" y="3739"/>
                  </a:moveTo>
                  <a:lnTo>
                    <a:pt x="2919" y="5528"/>
                  </a:lnTo>
                  <a:lnTo>
                    <a:pt x="3447" y="5528"/>
                  </a:lnTo>
                  <a:lnTo>
                    <a:pt x="3447" y="6130"/>
                  </a:lnTo>
                  <a:lnTo>
                    <a:pt x="1643" y="6130"/>
                  </a:lnTo>
                  <a:lnTo>
                    <a:pt x="1643" y="5528"/>
                  </a:lnTo>
                  <a:lnTo>
                    <a:pt x="2229" y="5528"/>
                  </a:lnTo>
                  <a:lnTo>
                    <a:pt x="2229" y="4458"/>
                  </a:lnTo>
                  <a:cubicBezTo>
                    <a:pt x="2215" y="4488"/>
                    <a:pt x="2170" y="4531"/>
                    <a:pt x="2112" y="4561"/>
                  </a:cubicBezTo>
                  <a:cubicBezTo>
                    <a:pt x="2068" y="4590"/>
                    <a:pt x="2010" y="4634"/>
                    <a:pt x="1936" y="4664"/>
                  </a:cubicBezTo>
                  <a:cubicBezTo>
                    <a:pt x="1877" y="4693"/>
                    <a:pt x="1804" y="4707"/>
                    <a:pt x="1731" y="4736"/>
                  </a:cubicBezTo>
                  <a:cubicBezTo>
                    <a:pt x="1672" y="4752"/>
                    <a:pt x="1599" y="4752"/>
                    <a:pt x="1555" y="4752"/>
                  </a:cubicBezTo>
                  <a:lnTo>
                    <a:pt x="1555" y="4136"/>
                  </a:lnTo>
                  <a:cubicBezTo>
                    <a:pt x="1599" y="4136"/>
                    <a:pt x="1658" y="4121"/>
                    <a:pt x="1731" y="4091"/>
                  </a:cubicBezTo>
                  <a:cubicBezTo>
                    <a:pt x="1804" y="4062"/>
                    <a:pt x="1863" y="4019"/>
                    <a:pt x="1936" y="3974"/>
                  </a:cubicBezTo>
                  <a:cubicBezTo>
                    <a:pt x="2010" y="3931"/>
                    <a:pt x="2068" y="3886"/>
                    <a:pt x="2127" y="3843"/>
                  </a:cubicBezTo>
                  <a:cubicBezTo>
                    <a:pt x="2186" y="3798"/>
                    <a:pt x="2215" y="3769"/>
                    <a:pt x="2229" y="3739"/>
                  </a:cubicBezTo>
                  <a:close/>
                  <a:moveTo>
                    <a:pt x="4839" y="3622"/>
                  </a:moveTo>
                  <a:cubicBezTo>
                    <a:pt x="5001" y="3622"/>
                    <a:pt x="5148" y="3667"/>
                    <a:pt x="5279" y="3725"/>
                  </a:cubicBezTo>
                  <a:cubicBezTo>
                    <a:pt x="5412" y="3784"/>
                    <a:pt x="5529" y="3872"/>
                    <a:pt x="5617" y="3989"/>
                  </a:cubicBezTo>
                  <a:cubicBezTo>
                    <a:pt x="5719" y="4107"/>
                    <a:pt x="5793" y="4238"/>
                    <a:pt x="5851" y="4400"/>
                  </a:cubicBezTo>
                  <a:cubicBezTo>
                    <a:pt x="5910" y="4546"/>
                    <a:pt x="5939" y="4722"/>
                    <a:pt x="5939" y="4898"/>
                  </a:cubicBezTo>
                  <a:cubicBezTo>
                    <a:pt x="5939" y="5088"/>
                    <a:pt x="5910" y="5264"/>
                    <a:pt x="5851" y="5411"/>
                  </a:cubicBezTo>
                  <a:cubicBezTo>
                    <a:pt x="5793" y="5573"/>
                    <a:pt x="5719" y="5704"/>
                    <a:pt x="5617" y="5822"/>
                  </a:cubicBezTo>
                  <a:cubicBezTo>
                    <a:pt x="5529" y="5925"/>
                    <a:pt x="5412" y="6013"/>
                    <a:pt x="5279" y="6085"/>
                  </a:cubicBezTo>
                  <a:cubicBezTo>
                    <a:pt x="5148" y="6144"/>
                    <a:pt x="5001" y="6173"/>
                    <a:pt x="4839" y="6173"/>
                  </a:cubicBezTo>
                  <a:cubicBezTo>
                    <a:pt x="4678" y="6173"/>
                    <a:pt x="4532" y="6144"/>
                    <a:pt x="4399" y="6085"/>
                  </a:cubicBezTo>
                  <a:cubicBezTo>
                    <a:pt x="4268" y="6013"/>
                    <a:pt x="4151" y="5925"/>
                    <a:pt x="4047" y="5822"/>
                  </a:cubicBezTo>
                  <a:cubicBezTo>
                    <a:pt x="3959" y="5704"/>
                    <a:pt x="3887" y="5573"/>
                    <a:pt x="3828" y="5411"/>
                  </a:cubicBezTo>
                  <a:cubicBezTo>
                    <a:pt x="3769" y="5264"/>
                    <a:pt x="3740" y="5088"/>
                    <a:pt x="3740" y="4898"/>
                  </a:cubicBezTo>
                  <a:cubicBezTo>
                    <a:pt x="3740" y="4722"/>
                    <a:pt x="3769" y="4546"/>
                    <a:pt x="3828" y="4400"/>
                  </a:cubicBezTo>
                  <a:cubicBezTo>
                    <a:pt x="3887" y="4238"/>
                    <a:pt x="3959" y="4107"/>
                    <a:pt x="4047" y="3989"/>
                  </a:cubicBezTo>
                  <a:cubicBezTo>
                    <a:pt x="4151" y="3872"/>
                    <a:pt x="4268" y="3784"/>
                    <a:pt x="4399" y="3725"/>
                  </a:cubicBezTo>
                  <a:cubicBezTo>
                    <a:pt x="4532" y="3667"/>
                    <a:pt x="4678" y="3622"/>
                    <a:pt x="4839" y="3622"/>
                  </a:cubicBezTo>
                  <a:close/>
                  <a:moveTo>
                    <a:pt x="7420" y="3622"/>
                  </a:moveTo>
                  <a:cubicBezTo>
                    <a:pt x="7566" y="3622"/>
                    <a:pt x="7713" y="3667"/>
                    <a:pt x="7846" y="3725"/>
                  </a:cubicBezTo>
                  <a:cubicBezTo>
                    <a:pt x="7977" y="3784"/>
                    <a:pt x="8094" y="3872"/>
                    <a:pt x="8198" y="3989"/>
                  </a:cubicBezTo>
                  <a:cubicBezTo>
                    <a:pt x="8300" y="4107"/>
                    <a:pt x="8374" y="4238"/>
                    <a:pt x="8432" y="4400"/>
                  </a:cubicBezTo>
                  <a:cubicBezTo>
                    <a:pt x="8491" y="4546"/>
                    <a:pt x="8520" y="4722"/>
                    <a:pt x="8520" y="4898"/>
                  </a:cubicBezTo>
                  <a:cubicBezTo>
                    <a:pt x="8520" y="5088"/>
                    <a:pt x="8491" y="5264"/>
                    <a:pt x="8432" y="5411"/>
                  </a:cubicBezTo>
                  <a:cubicBezTo>
                    <a:pt x="8374" y="5573"/>
                    <a:pt x="8300" y="5704"/>
                    <a:pt x="8198" y="5822"/>
                  </a:cubicBezTo>
                  <a:cubicBezTo>
                    <a:pt x="8094" y="5925"/>
                    <a:pt x="7977" y="6013"/>
                    <a:pt x="7846" y="6085"/>
                  </a:cubicBezTo>
                  <a:cubicBezTo>
                    <a:pt x="7713" y="6144"/>
                    <a:pt x="7566" y="6173"/>
                    <a:pt x="7420" y="6173"/>
                  </a:cubicBezTo>
                  <a:cubicBezTo>
                    <a:pt x="7259" y="6173"/>
                    <a:pt x="7112" y="6144"/>
                    <a:pt x="6980" y="6085"/>
                  </a:cubicBezTo>
                  <a:cubicBezTo>
                    <a:pt x="6849" y="6013"/>
                    <a:pt x="6731" y="5925"/>
                    <a:pt x="6628" y="5822"/>
                  </a:cubicBezTo>
                  <a:cubicBezTo>
                    <a:pt x="6540" y="5704"/>
                    <a:pt x="6452" y="5573"/>
                    <a:pt x="6409" y="5411"/>
                  </a:cubicBezTo>
                  <a:cubicBezTo>
                    <a:pt x="6350" y="5264"/>
                    <a:pt x="6321" y="5088"/>
                    <a:pt x="6321" y="4898"/>
                  </a:cubicBezTo>
                  <a:cubicBezTo>
                    <a:pt x="6321" y="4722"/>
                    <a:pt x="6350" y="4546"/>
                    <a:pt x="6409" y="4400"/>
                  </a:cubicBezTo>
                  <a:cubicBezTo>
                    <a:pt x="6452" y="4238"/>
                    <a:pt x="6540" y="4107"/>
                    <a:pt x="6628" y="3989"/>
                  </a:cubicBezTo>
                  <a:cubicBezTo>
                    <a:pt x="6731" y="3872"/>
                    <a:pt x="6849" y="3784"/>
                    <a:pt x="6980" y="3725"/>
                  </a:cubicBezTo>
                  <a:cubicBezTo>
                    <a:pt x="7112" y="3667"/>
                    <a:pt x="7259" y="3622"/>
                    <a:pt x="7420" y="3622"/>
                  </a:cubicBezTo>
                  <a:close/>
                  <a:moveTo>
                    <a:pt x="5044" y="1"/>
                  </a:moveTo>
                  <a:cubicBezTo>
                    <a:pt x="2258" y="1"/>
                    <a:pt x="0" y="2273"/>
                    <a:pt x="0" y="5045"/>
                  </a:cubicBezTo>
                  <a:cubicBezTo>
                    <a:pt x="0" y="7831"/>
                    <a:pt x="2258" y="10089"/>
                    <a:pt x="5044" y="10089"/>
                  </a:cubicBezTo>
                  <a:cubicBezTo>
                    <a:pt x="7816" y="10089"/>
                    <a:pt x="10074" y="7831"/>
                    <a:pt x="10074" y="5045"/>
                  </a:cubicBezTo>
                  <a:cubicBezTo>
                    <a:pt x="10074" y="2273"/>
                    <a:pt x="7816" y="1"/>
                    <a:pt x="50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4087900" y="2669575"/>
              <a:ext cx="83275" cy="76275"/>
            </a:xfrm>
            <a:custGeom>
              <a:rect b="b" l="l" r="r" t="t"/>
              <a:pathLst>
                <a:path extrusionOk="0" h="3051" w="3331">
                  <a:moveTo>
                    <a:pt x="1248" y="1"/>
                  </a:moveTo>
                  <a:lnTo>
                    <a:pt x="1" y="2186"/>
                  </a:lnTo>
                  <a:cubicBezTo>
                    <a:pt x="1027" y="2699"/>
                    <a:pt x="2157" y="2992"/>
                    <a:pt x="3330" y="3051"/>
                  </a:cubicBezTo>
                  <a:lnTo>
                    <a:pt x="3330" y="558"/>
                  </a:lnTo>
                  <a:cubicBezTo>
                    <a:pt x="2582" y="499"/>
                    <a:pt x="1893" y="309"/>
                    <a:pt x="1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4196075" y="2669225"/>
              <a:ext cx="83225" cy="76625"/>
            </a:xfrm>
            <a:custGeom>
              <a:rect b="b" l="l" r="r" t="t"/>
              <a:pathLst>
                <a:path extrusionOk="0" h="3065" w="3329">
                  <a:moveTo>
                    <a:pt x="2067" y="1"/>
                  </a:moveTo>
                  <a:cubicBezTo>
                    <a:pt x="1437" y="308"/>
                    <a:pt x="733" y="499"/>
                    <a:pt x="0" y="572"/>
                  </a:cubicBezTo>
                  <a:lnTo>
                    <a:pt x="0" y="3065"/>
                  </a:lnTo>
                  <a:cubicBezTo>
                    <a:pt x="1173" y="2992"/>
                    <a:pt x="2302" y="2699"/>
                    <a:pt x="3328" y="2171"/>
                  </a:cubicBezTo>
                  <a:lnTo>
                    <a:pt x="20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4167475" y="2512675"/>
              <a:ext cx="21275" cy="33025"/>
            </a:xfrm>
            <a:custGeom>
              <a:rect b="b" l="l" r="r" t="t"/>
              <a:pathLst>
                <a:path extrusionOk="0" h="1321" w="851">
                  <a:moveTo>
                    <a:pt x="425" y="1"/>
                  </a:moveTo>
                  <a:cubicBezTo>
                    <a:pt x="294" y="1"/>
                    <a:pt x="191" y="75"/>
                    <a:pt x="118" y="192"/>
                  </a:cubicBezTo>
                  <a:cubicBezTo>
                    <a:pt x="44" y="309"/>
                    <a:pt x="0" y="470"/>
                    <a:pt x="0" y="661"/>
                  </a:cubicBezTo>
                  <a:cubicBezTo>
                    <a:pt x="0" y="867"/>
                    <a:pt x="44" y="1027"/>
                    <a:pt x="118" y="1145"/>
                  </a:cubicBezTo>
                  <a:cubicBezTo>
                    <a:pt x="191" y="1262"/>
                    <a:pt x="294" y="1321"/>
                    <a:pt x="425" y="1321"/>
                  </a:cubicBezTo>
                  <a:cubicBezTo>
                    <a:pt x="542" y="1321"/>
                    <a:pt x="646" y="1262"/>
                    <a:pt x="734" y="1145"/>
                  </a:cubicBezTo>
                  <a:cubicBezTo>
                    <a:pt x="806" y="1027"/>
                    <a:pt x="851" y="867"/>
                    <a:pt x="851" y="661"/>
                  </a:cubicBezTo>
                  <a:cubicBezTo>
                    <a:pt x="851" y="470"/>
                    <a:pt x="806" y="309"/>
                    <a:pt x="734" y="192"/>
                  </a:cubicBezTo>
                  <a:cubicBezTo>
                    <a:pt x="646" y="75"/>
                    <a:pt x="542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4319975" y="2545325"/>
              <a:ext cx="76275" cy="82875"/>
            </a:xfrm>
            <a:custGeom>
              <a:rect b="b" l="l" r="r" t="t"/>
              <a:pathLst>
                <a:path extrusionOk="0" h="3315" w="3051">
                  <a:moveTo>
                    <a:pt x="542" y="1"/>
                  </a:moveTo>
                  <a:cubicBezTo>
                    <a:pt x="484" y="734"/>
                    <a:pt x="294" y="1438"/>
                    <a:pt x="0" y="2067"/>
                  </a:cubicBezTo>
                  <a:lnTo>
                    <a:pt x="2170" y="3314"/>
                  </a:lnTo>
                  <a:cubicBezTo>
                    <a:pt x="2683" y="2288"/>
                    <a:pt x="2976" y="1158"/>
                    <a:pt x="3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4005075" y="2619375"/>
              <a:ext cx="92400" cy="92400"/>
            </a:xfrm>
            <a:custGeom>
              <a:rect b="b" l="l" r="r" t="t"/>
              <a:pathLst>
                <a:path extrusionOk="0" h="3696" w="3696">
                  <a:moveTo>
                    <a:pt x="2170" y="0"/>
                  </a:moveTo>
                  <a:lnTo>
                    <a:pt x="0" y="1261"/>
                  </a:lnTo>
                  <a:cubicBezTo>
                    <a:pt x="323" y="1731"/>
                    <a:pt x="675" y="2171"/>
                    <a:pt x="1085" y="2581"/>
                  </a:cubicBezTo>
                  <a:cubicBezTo>
                    <a:pt x="1511" y="3006"/>
                    <a:pt x="1965" y="3373"/>
                    <a:pt x="2449" y="3696"/>
                  </a:cubicBezTo>
                  <a:lnTo>
                    <a:pt x="3695" y="1510"/>
                  </a:lnTo>
                  <a:cubicBezTo>
                    <a:pt x="3109" y="1100"/>
                    <a:pt x="2581" y="587"/>
                    <a:pt x="2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4004325" y="2355050"/>
              <a:ext cx="92050" cy="92400"/>
            </a:xfrm>
            <a:custGeom>
              <a:rect b="b" l="l" r="r" t="t"/>
              <a:pathLst>
                <a:path extrusionOk="0" h="3696" w="3682">
                  <a:moveTo>
                    <a:pt x="2421" y="1"/>
                  </a:moveTo>
                  <a:cubicBezTo>
                    <a:pt x="1966" y="309"/>
                    <a:pt x="1526" y="675"/>
                    <a:pt x="1115" y="1072"/>
                  </a:cubicBezTo>
                  <a:cubicBezTo>
                    <a:pt x="691" y="1496"/>
                    <a:pt x="323" y="1966"/>
                    <a:pt x="1" y="2450"/>
                  </a:cubicBezTo>
                  <a:lnTo>
                    <a:pt x="2171" y="3696"/>
                  </a:lnTo>
                  <a:cubicBezTo>
                    <a:pt x="2582" y="3095"/>
                    <a:pt x="3095" y="2582"/>
                    <a:pt x="3682" y="2171"/>
                  </a:cubicBezTo>
                  <a:lnTo>
                    <a:pt x="24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4269000" y="2354700"/>
              <a:ext cx="92400" cy="92025"/>
            </a:xfrm>
            <a:custGeom>
              <a:rect b="b" l="l" r="r" t="t"/>
              <a:pathLst>
                <a:path extrusionOk="0" h="3681" w="3696">
                  <a:moveTo>
                    <a:pt x="1262" y="1"/>
                  </a:moveTo>
                  <a:lnTo>
                    <a:pt x="1" y="2171"/>
                  </a:lnTo>
                  <a:cubicBezTo>
                    <a:pt x="602" y="2581"/>
                    <a:pt x="1115" y="3094"/>
                    <a:pt x="1526" y="3681"/>
                  </a:cubicBezTo>
                  <a:lnTo>
                    <a:pt x="3696" y="2435"/>
                  </a:lnTo>
                  <a:cubicBezTo>
                    <a:pt x="3373" y="1950"/>
                    <a:pt x="3021" y="1510"/>
                    <a:pt x="2597" y="1086"/>
                  </a:cubicBezTo>
                  <a:cubicBezTo>
                    <a:pt x="2186" y="675"/>
                    <a:pt x="1731" y="308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4269375" y="2618650"/>
              <a:ext cx="92400" cy="92400"/>
            </a:xfrm>
            <a:custGeom>
              <a:rect b="b" l="l" r="r" t="t"/>
              <a:pathLst>
                <a:path extrusionOk="0" h="3696" w="3696">
                  <a:moveTo>
                    <a:pt x="1511" y="0"/>
                  </a:moveTo>
                  <a:cubicBezTo>
                    <a:pt x="1100" y="601"/>
                    <a:pt x="587" y="1115"/>
                    <a:pt x="1" y="1525"/>
                  </a:cubicBezTo>
                  <a:lnTo>
                    <a:pt x="1262" y="3695"/>
                  </a:lnTo>
                  <a:cubicBezTo>
                    <a:pt x="1731" y="3387"/>
                    <a:pt x="2171" y="3021"/>
                    <a:pt x="2582" y="2610"/>
                  </a:cubicBezTo>
                  <a:cubicBezTo>
                    <a:pt x="3006" y="2184"/>
                    <a:pt x="3373" y="1730"/>
                    <a:pt x="3696" y="1261"/>
                  </a:cubicBezTo>
                  <a:lnTo>
                    <a:pt x="15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4195675" y="2319875"/>
              <a:ext cx="83275" cy="76650"/>
            </a:xfrm>
            <a:custGeom>
              <a:rect b="b" l="l" r="r" t="t"/>
              <a:pathLst>
                <a:path extrusionOk="0" h="3066" w="3331">
                  <a:moveTo>
                    <a:pt x="1" y="0"/>
                  </a:moveTo>
                  <a:lnTo>
                    <a:pt x="1" y="2508"/>
                  </a:lnTo>
                  <a:cubicBezTo>
                    <a:pt x="734" y="2567"/>
                    <a:pt x="1438" y="2757"/>
                    <a:pt x="2069" y="3065"/>
                  </a:cubicBezTo>
                  <a:lnTo>
                    <a:pt x="3330" y="880"/>
                  </a:lnTo>
                  <a:cubicBezTo>
                    <a:pt x="2304" y="367"/>
                    <a:pt x="1174" y="7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4319600" y="2437175"/>
              <a:ext cx="76650" cy="83250"/>
            </a:xfrm>
            <a:custGeom>
              <a:rect b="b" l="l" r="r" t="t"/>
              <a:pathLst>
                <a:path extrusionOk="0" h="3330" w="3066">
                  <a:moveTo>
                    <a:pt x="2170" y="0"/>
                  </a:moveTo>
                  <a:lnTo>
                    <a:pt x="0" y="1247"/>
                  </a:lnTo>
                  <a:cubicBezTo>
                    <a:pt x="309" y="1892"/>
                    <a:pt x="499" y="2581"/>
                    <a:pt x="557" y="3329"/>
                  </a:cubicBezTo>
                  <a:lnTo>
                    <a:pt x="3065" y="3314"/>
                  </a:lnTo>
                  <a:cubicBezTo>
                    <a:pt x="2991" y="2141"/>
                    <a:pt x="2684" y="1027"/>
                    <a:pt x="2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4086450" y="2319875"/>
              <a:ext cx="84325" cy="76650"/>
            </a:xfrm>
            <a:custGeom>
              <a:rect b="b" l="l" r="r" t="t"/>
              <a:pathLst>
                <a:path extrusionOk="0" h="3066" w="3373">
                  <a:moveTo>
                    <a:pt x="3373" y="0"/>
                  </a:moveTo>
                  <a:cubicBezTo>
                    <a:pt x="2186" y="74"/>
                    <a:pt x="1042" y="381"/>
                    <a:pt x="0" y="909"/>
                  </a:cubicBezTo>
                  <a:lnTo>
                    <a:pt x="1261" y="3065"/>
                  </a:lnTo>
                  <a:cubicBezTo>
                    <a:pt x="1907" y="2757"/>
                    <a:pt x="2626" y="2567"/>
                    <a:pt x="3373" y="2508"/>
                  </a:cubicBezTo>
                  <a:lnTo>
                    <a:pt x="33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29"/>
          <p:cNvGrpSpPr/>
          <p:nvPr/>
        </p:nvGrpSpPr>
        <p:grpSpPr>
          <a:xfrm>
            <a:off x="3988963" y="2333425"/>
            <a:ext cx="426000" cy="425975"/>
            <a:chOff x="3223900" y="2319875"/>
            <a:chExt cx="426000" cy="425975"/>
          </a:xfrm>
        </p:grpSpPr>
        <p:sp>
          <p:nvSpPr>
            <p:cNvPr id="968" name="Google Shape;968;p29"/>
            <p:cNvSpPr/>
            <p:nvPr/>
          </p:nvSpPr>
          <p:spPr>
            <a:xfrm>
              <a:off x="3310775" y="2406750"/>
              <a:ext cx="252225" cy="252250"/>
            </a:xfrm>
            <a:custGeom>
              <a:rect b="b" l="l" r="r" t="t"/>
              <a:pathLst>
                <a:path extrusionOk="0" h="10090" w="10089">
                  <a:moveTo>
                    <a:pt x="5265" y="2214"/>
                  </a:moveTo>
                  <a:lnTo>
                    <a:pt x="5265" y="2801"/>
                  </a:lnTo>
                  <a:cubicBezTo>
                    <a:pt x="5514" y="2816"/>
                    <a:pt x="5748" y="2875"/>
                    <a:pt x="5953" y="2963"/>
                  </a:cubicBezTo>
                  <a:cubicBezTo>
                    <a:pt x="6174" y="3051"/>
                    <a:pt x="6364" y="3139"/>
                    <a:pt x="6526" y="3227"/>
                  </a:cubicBezTo>
                  <a:lnTo>
                    <a:pt x="6115" y="3989"/>
                  </a:lnTo>
                  <a:cubicBezTo>
                    <a:pt x="6100" y="3974"/>
                    <a:pt x="6071" y="3960"/>
                    <a:pt x="6012" y="3915"/>
                  </a:cubicBezTo>
                  <a:cubicBezTo>
                    <a:pt x="5953" y="3886"/>
                    <a:pt x="5881" y="3857"/>
                    <a:pt x="5807" y="3813"/>
                  </a:cubicBezTo>
                  <a:cubicBezTo>
                    <a:pt x="5719" y="3769"/>
                    <a:pt x="5617" y="3739"/>
                    <a:pt x="5514" y="3696"/>
                  </a:cubicBezTo>
                  <a:cubicBezTo>
                    <a:pt x="5411" y="3667"/>
                    <a:pt x="5308" y="3637"/>
                    <a:pt x="5206" y="3622"/>
                  </a:cubicBezTo>
                  <a:lnTo>
                    <a:pt x="5206" y="4385"/>
                  </a:lnTo>
                  <a:lnTo>
                    <a:pt x="5382" y="4443"/>
                  </a:lnTo>
                  <a:cubicBezTo>
                    <a:pt x="5572" y="4488"/>
                    <a:pt x="5748" y="4546"/>
                    <a:pt x="5910" y="4605"/>
                  </a:cubicBezTo>
                  <a:cubicBezTo>
                    <a:pt x="6057" y="4678"/>
                    <a:pt x="6188" y="4752"/>
                    <a:pt x="6305" y="4840"/>
                  </a:cubicBezTo>
                  <a:cubicBezTo>
                    <a:pt x="6409" y="4928"/>
                    <a:pt x="6497" y="5045"/>
                    <a:pt x="6555" y="5176"/>
                  </a:cubicBezTo>
                  <a:cubicBezTo>
                    <a:pt x="6614" y="5309"/>
                    <a:pt x="6643" y="5470"/>
                    <a:pt x="6643" y="5661"/>
                  </a:cubicBezTo>
                  <a:cubicBezTo>
                    <a:pt x="6643" y="5866"/>
                    <a:pt x="6599" y="6056"/>
                    <a:pt x="6526" y="6203"/>
                  </a:cubicBezTo>
                  <a:cubicBezTo>
                    <a:pt x="6452" y="6349"/>
                    <a:pt x="6350" y="6482"/>
                    <a:pt x="6217" y="6570"/>
                  </a:cubicBezTo>
                  <a:cubicBezTo>
                    <a:pt x="6100" y="6672"/>
                    <a:pt x="5953" y="6746"/>
                    <a:pt x="5777" y="6789"/>
                  </a:cubicBezTo>
                  <a:cubicBezTo>
                    <a:pt x="5617" y="6848"/>
                    <a:pt x="5455" y="6877"/>
                    <a:pt x="5265" y="6877"/>
                  </a:cubicBezTo>
                  <a:lnTo>
                    <a:pt x="5265" y="7538"/>
                  </a:lnTo>
                  <a:lnTo>
                    <a:pt x="4868" y="7538"/>
                  </a:lnTo>
                  <a:lnTo>
                    <a:pt x="4868" y="6877"/>
                  </a:lnTo>
                  <a:cubicBezTo>
                    <a:pt x="4620" y="6848"/>
                    <a:pt x="4356" y="6805"/>
                    <a:pt x="4106" y="6717"/>
                  </a:cubicBezTo>
                  <a:cubicBezTo>
                    <a:pt x="3842" y="6629"/>
                    <a:pt x="3623" y="6525"/>
                    <a:pt x="3417" y="6379"/>
                  </a:cubicBezTo>
                  <a:lnTo>
                    <a:pt x="3828" y="5573"/>
                  </a:lnTo>
                  <a:cubicBezTo>
                    <a:pt x="3842" y="5587"/>
                    <a:pt x="3871" y="5632"/>
                    <a:pt x="3945" y="5675"/>
                  </a:cubicBezTo>
                  <a:cubicBezTo>
                    <a:pt x="4004" y="5719"/>
                    <a:pt x="4092" y="5763"/>
                    <a:pt x="4194" y="5807"/>
                  </a:cubicBezTo>
                  <a:cubicBezTo>
                    <a:pt x="4297" y="5851"/>
                    <a:pt x="4414" y="5895"/>
                    <a:pt x="4546" y="5939"/>
                  </a:cubicBezTo>
                  <a:cubicBezTo>
                    <a:pt x="4663" y="5983"/>
                    <a:pt x="4796" y="6013"/>
                    <a:pt x="4942" y="6027"/>
                  </a:cubicBezTo>
                  <a:lnTo>
                    <a:pt x="4942" y="5280"/>
                  </a:lnTo>
                  <a:lnTo>
                    <a:pt x="4663" y="5206"/>
                  </a:lnTo>
                  <a:cubicBezTo>
                    <a:pt x="4487" y="5147"/>
                    <a:pt x="4326" y="5088"/>
                    <a:pt x="4180" y="5016"/>
                  </a:cubicBezTo>
                  <a:cubicBezTo>
                    <a:pt x="4047" y="4957"/>
                    <a:pt x="3930" y="4869"/>
                    <a:pt x="3842" y="4781"/>
                  </a:cubicBezTo>
                  <a:cubicBezTo>
                    <a:pt x="3754" y="4707"/>
                    <a:pt x="3695" y="4605"/>
                    <a:pt x="3652" y="4488"/>
                  </a:cubicBezTo>
                  <a:cubicBezTo>
                    <a:pt x="3607" y="4370"/>
                    <a:pt x="3578" y="4238"/>
                    <a:pt x="3578" y="4091"/>
                  </a:cubicBezTo>
                  <a:cubicBezTo>
                    <a:pt x="3578" y="3901"/>
                    <a:pt x="3623" y="3725"/>
                    <a:pt x="3681" y="3563"/>
                  </a:cubicBezTo>
                  <a:cubicBezTo>
                    <a:pt x="3754" y="3417"/>
                    <a:pt x="3842" y="3285"/>
                    <a:pt x="3959" y="3168"/>
                  </a:cubicBezTo>
                  <a:cubicBezTo>
                    <a:pt x="4077" y="3065"/>
                    <a:pt x="4209" y="2977"/>
                    <a:pt x="4370" y="2918"/>
                  </a:cubicBezTo>
                  <a:cubicBezTo>
                    <a:pt x="4532" y="2860"/>
                    <a:pt x="4692" y="2816"/>
                    <a:pt x="4868" y="2801"/>
                  </a:cubicBezTo>
                  <a:lnTo>
                    <a:pt x="4868" y="2214"/>
                  </a:lnTo>
                  <a:close/>
                  <a:moveTo>
                    <a:pt x="5044" y="1"/>
                  </a:moveTo>
                  <a:cubicBezTo>
                    <a:pt x="2274" y="1"/>
                    <a:pt x="0" y="2273"/>
                    <a:pt x="0" y="5045"/>
                  </a:cubicBezTo>
                  <a:cubicBezTo>
                    <a:pt x="0" y="7831"/>
                    <a:pt x="2274" y="10089"/>
                    <a:pt x="5044" y="10089"/>
                  </a:cubicBezTo>
                  <a:cubicBezTo>
                    <a:pt x="7830" y="10089"/>
                    <a:pt x="10088" y="7831"/>
                    <a:pt x="10088" y="5045"/>
                  </a:cubicBezTo>
                  <a:cubicBezTo>
                    <a:pt x="10088" y="2273"/>
                    <a:pt x="7830" y="1"/>
                    <a:pt x="50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3223900" y="2437900"/>
              <a:ext cx="76275" cy="83250"/>
            </a:xfrm>
            <a:custGeom>
              <a:rect b="b" l="l" r="r" t="t"/>
              <a:pathLst>
                <a:path extrusionOk="0" h="3330" w="3051">
                  <a:moveTo>
                    <a:pt x="865" y="1"/>
                  </a:moveTo>
                  <a:cubicBezTo>
                    <a:pt x="353" y="1027"/>
                    <a:pt x="59" y="2157"/>
                    <a:pt x="1" y="3330"/>
                  </a:cubicBezTo>
                  <a:lnTo>
                    <a:pt x="2493" y="3330"/>
                  </a:lnTo>
                  <a:cubicBezTo>
                    <a:pt x="2552" y="2581"/>
                    <a:pt x="2742" y="1893"/>
                    <a:pt x="3051" y="1248"/>
                  </a:cubicBezTo>
                  <a:lnTo>
                    <a:pt x="8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3449325" y="2319875"/>
              <a:ext cx="83250" cy="76650"/>
            </a:xfrm>
            <a:custGeom>
              <a:rect b="b" l="l" r="r" t="t"/>
              <a:pathLst>
                <a:path extrusionOk="0" h="3066" w="3330">
                  <a:moveTo>
                    <a:pt x="1" y="0"/>
                  </a:moveTo>
                  <a:lnTo>
                    <a:pt x="1" y="2508"/>
                  </a:lnTo>
                  <a:cubicBezTo>
                    <a:pt x="734" y="2567"/>
                    <a:pt x="1438" y="2757"/>
                    <a:pt x="2083" y="3065"/>
                  </a:cubicBezTo>
                  <a:lnTo>
                    <a:pt x="3330" y="880"/>
                  </a:lnTo>
                  <a:cubicBezTo>
                    <a:pt x="2304" y="367"/>
                    <a:pt x="1174" y="7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3223900" y="2546050"/>
              <a:ext cx="76625" cy="83225"/>
            </a:xfrm>
            <a:custGeom>
              <a:rect b="b" l="l" r="r" t="t"/>
              <a:pathLst>
                <a:path extrusionOk="0" h="3329" w="3065">
                  <a:moveTo>
                    <a:pt x="1" y="1"/>
                  </a:moveTo>
                  <a:cubicBezTo>
                    <a:pt x="73" y="1174"/>
                    <a:pt x="382" y="2302"/>
                    <a:pt x="894" y="3329"/>
                  </a:cubicBezTo>
                  <a:lnTo>
                    <a:pt x="3065" y="2068"/>
                  </a:lnTo>
                  <a:cubicBezTo>
                    <a:pt x="2757" y="1438"/>
                    <a:pt x="2566" y="734"/>
                    <a:pt x="2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3341550" y="2669575"/>
              <a:ext cx="83250" cy="76275"/>
            </a:xfrm>
            <a:custGeom>
              <a:rect b="b" l="l" r="r" t="t"/>
              <a:pathLst>
                <a:path extrusionOk="0" h="3051" w="3330">
                  <a:moveTo>
                    <a:pt x="1262" y="1"/>
                  </a:moveTo>
                  <a:lnTo>
                    <a:pt x="1" y="2186"/>
                  </a:lnTo>
                  <a:cubicBezTo>
                    <a:pt x="1043" y="2699"/>
                    <a:pt x="2171" y="2992"/>
                    <a:pt x="3330" y="3051"/>
                  </a:cubicBezTo>
                  <a:lnTo>
                    <a:pt x="3330" y="558"/>
                  </a:lnTo>
                  <a:cubicBezTo>
                    <a:pt x="2597" y="499"/>
                    <a:pt x="1893" y="309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3440925" y="2540925"/>
              <a:ext cx="11025" cy="16900"/>
            </a:xfrm>
            <a:custGeom>
              <a:rect b="b" l="l" r="r" t="t"/>
              <a:pathLst>
                <a:path extrusionOk="0" h="676" w="441">
                  <a:moveTo>
                    <a:pt x="0" y="1"/>
                  </a:moveTo>
                  <a:lnTo>
                    <a:pt x="0" y="675"/>
                  </a:lnTo>
                  <a:cubicBezTo>
                    <a:pt x="293" y="660"/>
                    <a:pt x="440" y="572"/>
                    <a:pt x="440" y="382"/>
                  </a:cubicBezTo>
                  <a:cubicBezTo>
                    <a:pt x="440" y="279"/>
                    <a:pt x="396" y="206"/>
                    <a:pt x="323" y="147"/>
                  </a:cubicBezTo>
                  <a:cubicBezTo>
                    <a:pt x="235" y="89"/>
                    <a:pt x="132" y="4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3424400" y="2497300"/>
              <a:ext cx="9950" cy="17250"/>
            </a:xfrm>
            <a:custGeom>
              <a:rect b="b" l="l" r="r" t="t"/>
              <a:pathLst>
                <a:path extrusionOk="0" h="690" w="398">
                  <a:moveTo>
                    <a:pt x="397" y="0"/>
                  </a:moveTo>
                  <a:cubicBezTo>
                    <a:pt x="133" y="15"/>
                    <a:pt x="1" y="133"/>
                    <a:pt x="1" y="323"/>
                  </a:cubicBezTo>
                  <a:cubicBezTo>
                    <a:pt x="1" y="411"/>
                    <a:pt x="30" y="485"/>
                    <a:pt x="89" y="543"/>
                  </a:cubicBezTo>
                  <a:cubicBezTo>
                    <a:pt x="163" y="602"/>
                    <a:pt x="265" y="645"/>
                    <a:pt x="397" y="690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3449725" y="2669225"/>
              <a:ext cx="83225" cy="76625"/>
            </a:xfrm>
            <a:custGeom>
              <a:rect b="b" l="l" r="r" t="t"/>
              <a:pathLst>
                <a:path extrusionOk="0" h="3065" w="3329">
                  <a:moveTo>
                    <a:pt x="2082" y="1"/>
                  </a:moveTo>
                  <a:cubicBezTo>
                    <a:pt x="1437" y="308"/>
                    <a:pt x="733" y="499"/>
                    <a:pt x="0" y="572"/>
                  </a:cubicBezTo>
                  <a:lnTo>
                    <a:pt x="14" y="3065"/>
                  </a:lnTo>
                  <a:cubicBezTo>
                    <a:pt x="1187" y="2992"/>
                    <a:pt x="2302" y="2699"/>
                    <a:pt x="3328" y="2171"/>
                  </a:cubicBezTo>
                  <a:lnTo>
                    <a:pt x="20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3523025" y="2354700"/>
              <a:ext cx="92025" cy="92025"/>
            </a:xfrm>
            <a:custGeom>
              <a:rect b="b" l="l" r="r" t="t"/>
              <a:pathLst>
                <a:path extrusionOk="0" h="3681" w="3681">
                  <a:moveTo>
                    <a:pt x="1247" y="1"/>
                  </a:moveTo>
                  <a:lnTo>
                    <a:pt x="1" y="2171"/>
                  </a:lnTo>
                  <a:cubicBezTo>
                    <a:pt x="587" y="2581"/>
                    <a:pt x="1100" y="3094"/>
                    <a:pt x="1510" y="3681"/>
                  </a:cubicBezTo>
                  <a:lnTo>
                    <a:pt x="3681" y="2435"/>
                  </a:lnTo>
                  <a:cubicBezTo>
                    <a:pt x="3373" y="1950"/>
                    <a:pt x="3006" y="1510"/>
                    <a:pt x="2596" y="1100"/>
                  </a:cubicBezTo>
                  <a:cubicBezTo>
                    <a:pt x="2171" y="675"/>
                    <a:pt x="1731" y="308"/>
                    <a:pt x="1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3340100" y="2319875"/>
              <a:ext cx="84325" cy="76650"/>
            </a:xfrm>
            <a:custGeom>
              <a:rect b="b" l="l" r="r" t="t"/>
              <a:pathLst>
                <a:path extrusionOk="0" h="3066" w="3373">
                  <a:moveTo>
                    <a:pt x="3373" y="0"/>
                  </a:moveTo>
                  <a:cubicBezTo>
                    <a:pt x="2186" y="74"/>
                    <a:pt x="1042" y="381"/>
                    <a:pt x="0" y="909"/>
                  </a:cubicBezTo>
                  <a:lnTo>
                    <a:pt x="1277" y="3065"/>
                  </a:lnTo>
                  <a:cubicBezTo>
                    <a:pt x="1922" y="2757"/>
                    <a:pt x="2626" y="2567"/>
                    <a:pt x="3373" y="2508"/>
                  </a:cubicBezTo>
                  <a:lnTo>
                    <a:pt x="33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3259100" y="2619375"/>
              <a:ext cx="92025" cy="92400"/>
            </a:xfrm>
            <a:custGeom>
              <a:rect b="b" l="l" r="r" t="t"/>
              <a:pathLst>
                <a:path extrusionOk="0" h="3696" w="3681">
                  <a:moveTo>
                    <a:pt x="2170" y="0"/>
                  </a:moveTo>
                  <a:lnTo>
                    <a:pt x="0" y="1261"/>
                  </a:lnTo>
                  <a:cubicBezTo>
                    <a:pt x="308" y="1731"/>
                    <a:pt x="675" y="2171"/>
                    <a:pt x="1070" y="2581"/>
                  </a:cubicBezTo>
                  <a:cubicBezTo>
                    <a:pt x="1496" y="3006"/>
                    <a:pt x="1950" y="3373"/>
                    <a:pt x="2434" y="3696"/>
                  </a:cubicBezTo>
                  <a:lnTo>
                    <a:pt x="3680" y="1510"/>
                  </a:lnTo>
                  <a:cubicBezTo>
                    <a:pt x="3094" y="1100"/>
                    <a:pt x="2581" y="587"/>
                    <a:pt x="2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3523375" y="2618650"/>
              <a:ext cx="92050" cy="92400"/>
            </a:xfrm>
            <a:custGeom>
              <a:rect b="b" l="l" r="r" t="t"/>
              <a:pathLst>
                <a:path extrusionOk="0" h="3696" w="3682">
                  <a:moveTo>
                    <a:pt x="1512" y="0"/>
                  </a:moveTo>
                  <a:cubicBezTo>
                    <a:pt x="1101" y="601"/>
                    <a:pt x="587" y="1115"/>
                    <a:pt x="1" y="1525"/>
                  </a:cubicBezTo>
                  <a:lnTo>
                    <a:pt x="1248" y="3695"/>
                  </a:lnTo>
                  <a:cubicBezTo>
                    <a:pt x="1731" y="3387"/>
                    <a:pt x="2171" y="3021"/>
                    <a:pt x="2582" y="2610"/>
                  </a:cubicBezTo>
                  <a:cubicBezTo>
                    <a:pt x="2992" y="2184"/>
                    <a:pt x="3359" y="1730"/>
                    <a:pt x="3682" y="1261"/>
                  </a:cubicBez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3257975" y="2355050"/>
              <a:ext cx="92400" cy="92400"/>
            </a:xfrm>
            <a:custGeom>
              <a:rect b="b" l="l" r="r" t="t"/>
              <a:pathLst>
                <a:path extrusionOk="0" h="3696" w="3696">
                  <a:moveTo>
                    <a:pt x="2435" y="1"/>
                  </a:moveTo>
                  <a:cubicBezTo>
                    <a:pt x="1966" y="309"/>
                    <a:pt x="1526" y="675"/>
                    <a:pt x="1115" y="1072"/>
                  </a:cubicBezTo>
                  <a:cubicBezTo>
                    <a:pt x="705" y="1496"/>
                    <a:pt x="323" y="1966"/>
                    <a:pt x="1" y="2450"/>
                  </a:cubicBezTo>
                  <a:lnTo>
                    <a:pt x="2186" y="3696"/>
                  </a:lnTo>
                  <a:cubicBezTo>
                    <a:pt x="2597" y="3095"/>
                    <a:pt x="3109" y="2582"/>
                    <a:pt x="3696" y="2171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3573625" y="2545325"/>
              <a:ext cx="76275" cy="82875"/>
            </a:xfrm>
            <a:custGeom>
              <a:rect b="b" l="l" r="r" t="t"/>
              <a:pathLst>
                <a:path extrusionOk="0" h="3315" w="3051">
                  <a:moveTo>
                    <a:pt x="557" y="1"/>
                  </a:moveTo>
                  <a:cubicBezTo>
                    <a:pt x="499" y="734"/>
                    <a:pt x="293" y="1438"/>
                    <a:pt x="0" y="2067"/>
                  </a:cubicBezTo>
                  <a:lnTo>
                    <a:pt x="2170" y="3314"/>
                  </a:lnTo>
                  <a:cubicBezTo>
                    <a:pt x="2683" y="2288"/>
                    <a:pt x="2992" y="1158"/>
                    <a:pt x="3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3573225" y="2437175"/>
              <a:ext cx="76675" cy="83250"/>
            </a:xfrm>
            <a:custGeom>
              <a:rect b="b" l="l" r="r" t="t"/>
              <a:pathLst>
                <a:path extrusionOk="0" h="3330" w="3067">
                  <a:moveTo>
                    <a:pt x="2186" y="0"/>
                  </a:moveTo>
                  <a:lnTo>
                    <a:pt x="1" y="1247"/>
                  </a:lnTo>
                  <a:cubicBezTo>
                    <a:pt x="309" y="1892"/>
                    <a:pt x="500" y="2581"/>
                    <a:pt x="573" y="3329"/>
                  </a:cubicBezTo>
                  <a:lnTo>
                    <a:pt x="3066" y="3314"/>
                  </a:lnTo>
                  <a:cubicBezTo>
                    <a:pt x="3008" y="2141"/>
                    <a:pt x="2699" y="1027"/>
                    <a:pt x="21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3" name="Google Shape;983;p29"/>
          <p:cNvGrpSpPr/>
          <p:nvPr/>
        </p:nvGrpSpPr>
        <p:grpSpPr>
          <a:xfrm>
            <a:off x="3242613" y="2333425"/>
            <a:ext cx="426350" cy="425975"/>
            <a:chOff x="2477550" y="2319875"/>
            <a:chExt cx="426350" cy="425975"/>
          </a:xfrm>
        </p:grpSpPr>
        <p:sp>
          <p:nvSpPr>
            <p:cNvPr id="984" name="Google Shape;984;p29"/>
            <p:cNvSpPr/>
            <p:nvPr/>
          </p:nvSpPr>
          <p:spPr>
            <a:xfrm>
              <a:off x="2564800" y="2407100"/>
              <a:ext cx="251500" cy="251900"/>
            </a:xfrm>
            <a:custGeom>
              <a:rect b="b" l="l" r="r" t="t"/>
              <a:pathLst>
                <a:path extrusionOk="0" h="10076" w="10060">
                  <a:moveTo>
                    <a:pt x="8372" y="3432"/>
                  </a:moveTo>
                  <a:lnTo>
                    <a:pt x="9076" y="4151"/>
                  </a:lnTo>
                  <a:lnTo>
                    <a:pt x="8167" y="5060"/>
                  </a:lnTo>
                  <a:lnTo>
                    <a:pt x="9076" y="5984"/>
                  </a:lnTo>
                  <a:lnTo>
                    <a:pt x="8372" y="6687"/>
                  </a:lnTo>
                  <a:lnTo>
                    <a:pt x="7463" y="5764"/>
                  </a:lnTo>
                  <a:lnTo>
                    <a:pt x="6540" y="6687"/>
                  </a:lnTo>
                  <a:lnTo>
                    <a:pt x="5836" y="5984"/>
                  </a:lnTo>
                  <a:lnTo>
                    <a:pt x="6759" y="5060"/>
                  </a:lnTo>
                  <a:lnTo>
                    <a:pt x="5836" y="4151"/>
                  </a:lnTo>
                  <a:lnTo>
                    <a:pt x="6540" y="3432"/>
                  </a:lnTo>
                  <a:lnTo>
                    <a:pt x="7463" y="4356"/>
                  </a:lnTo>
                  <a:lnTo>
                    <a:pt x="8372" y="3432"/>
                  </a:lnTo>
                  <a:close/>
                  <a:moveTo>
                    <a:pt x="5029" y="1"/>
                  </a:moveTo>
                  <a:cubicBezTo>
                    <a:pt x="2258" y="1"/>
                    <a:pt x="0" y="2259"/>
                    <a:pt x="0" y="5031"/>
                  </a:cubicBezTo>
                  <a:cubicBezTo>
                    <a:pt x="0" y="7817"/>
                    <a:pt x="2258" y="10075"/>
                    <a:pt x="5029" y="10075"/>
                  </a:cubicBezTo>
                  <a:cubicBezTo>
                    <a:pt x="7801" y="10075"/>
                    <a:pt x="10059" y="7817"/>
                    <a:pt x="10059" y="5031"/>
                  </a:cubicBezTo>
                  <a:cubicBezTo>
                    <a:pt x="10059" y="2259"/>
                    <a:pt x="7801" y="1"/>
                    <a:pt x="5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2594125" y="2319875"/>
              <a:ext cx="83950" cy="77000"/>
            </a:xfrm>
            <a:custGeom>
              <a:rect b="b" l="l" r="r" t="t"/>
              <a:pathLst>
                <a:path extrusionOk="0" h="3080" w="3358">
                  <a:moveTo>
                    <a:pt x="3358" y="0"/>
                  </a:moveTo>
                  <a:cubicBezTo>
                    <a:pt x="2171" y="74"/>
                    <a:pt x="1027" y="381"/>
                    <a:pt x="0" y="909"/>
                  </a:cubicBezTo>
                  <a:lnTo>
                    <a:pt x="1261" y="3079"/>
                  </a:lnTo>
                  <a:cubicBezTo>
                    <a:pt x="1907" y="2772"/>
                    <a:pt x="2610" y="2567"/>
                    <a:pt x="3358" y="2508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2702975" y="2319875"/>
              <a:ext cx="83250" cy="76650"/>
            </a:xfrm>
            <a:custGeom>
              <a:rect b="b" l="l" r="r" t="t"/>
              <a:pathLst>
                <a:path extrusionOk="0" h="3066" w="3330">
                  <a:moveTo>
                    <a:pt x="1" y="0"/>
                  </a:moveTo>
                  <a:lnTo>
                    <a:pt x="1" y="2508"/>
                  </a:lnTo>
                  <a:cubicBezTo>
                    <a:pt x="734" y="2567"/>
                    <a:pt x="1438" y="2757"/>
                    <a:pt x="2069" y="3065"/>
                  </a:cubicBezTo>
                  <a:lnTo>
                    <a:pt x="3330" y="895"/>
                  </a:lnTo>
                  <a:cubicBezTo>
                    <a:pt x="2303" y="381"/>
                    <a:pt x="1174" y="7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2776300" y="2354700"/>
              <a:ext cx="92400" cy="92025"/>
            </a:xfrm>
            <a:custGeom>
              <a:rect b="b" l="l" r="r" t="t"/>
              <a:pathLst>
                <a:path extrusionOk="0" h="3681" w="3696">
                  <a:moveTo>
                    <a:pt x="1261" y="1"/>
                  </a:moveTo>
                  <a:lnTo>
                    <a:pt x="0" y="2171"/>
                  </a:lnTo>
                  <a:cubicBezTo>
                    <a:pt x="602" y="2581"/>
                    <a:pt x="1115" y="3094"/>
                    <a:pt x="1525" y="3681"/>
                  </a:cubicBezTo>
                  <a:lnTo>
                    <a:pt x="3695" y="2435"/>
                  </a:lnTo>
                  <a:cubicBezTo>
                    <a:pt x="3373" y="1950"/>
                    <a:pt x="3007" y="1510"/>
                    <a:pt x="2596" y="1100"/>
                  </a:cubicBezTo>
                  <a:cubicBezTo>
                    <a:pt x="2186" y="689"/>
                    <a:pt x="1731" y="323"/>
                    <a:pt x="12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2512000" y="2355450"/>
              <a:ext cx="92025" cy="92000"/>
            </a:xfrm>
            <a:custGeom>
              <a:rect b="b" l="l" r="r" t="t"/>
              <a:pathLst>
                <a:path extrusionOk="0" h="3680" w="3681">
                  <a:moveTo>
                    <a:pt x="2420" y="0"/>
                  </a:moveTo>
                  <a:cubicBezTo>
                    <a:pt x="1950" y="307"/>
                    <a:pt x="1511" y="659"/>
                    <a:pt x="1115" y="1070"/>
                  </a:cubicBezTo>
                  <a:cubicBezTo>
                    <a:pt x="689" y="1496"/>
                    <a:pt x="308" y="1950"/>
                    <a:pt x="1" y="2434"/>
                  </a:cubicBezTo>
                  <a:lnTo>
                    <a:pt x="2171" y="3680"/>
                  </a:lnTo>
                  <a:cubicBezTo>
                    <a:pt x="2582" y="3093"/>
                    <a:pt x="3094" y="2566"/>
                    <a:pt x="3681" y="2155"/>
                  </a:cubicBezTo>
                  <a:lnTo>
                    <a:pt x="24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2477550" y="2437900"/>
              <a:ext cx="76275" cy="83250"/>
            </a:xfrm>
            <a:custGeom>
              <a:rect b="b" l="l" r="r" t="t"/>
              <a:pathLst>
                <a:path extrusionOk="0" h="3330" w="3051">
                  <a:moveTo>
                    <a:pt x="880" y="1"/>
                  </a:moveTo>
                  <a:cubicBezTo>
                    <a:pt x="367" y="1027"/>
                    <a:pt x="59" y="2157"/>
                    <a:pt x="1" y="3330"/>
                  </a:cubicBezTo>
                  <a:lnTo>
                    <a:pt x="2507" y="3330"/>
                  </a:lnTo>
                  <a:cubicBezTo>
                    <a:pt x="2566" y="2581"/>
                    <a:pt x="2757" y="1893"/>
                    <a:pt x="3050" y="1248"/>
                  </a:cubicBezTo>
                  <a:lnTo>
                    <a:pt x="8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2477550" y="2546050"/>
              <a:ext cx="76625" cy="83225"/>
            </a:xfrm>
            <a:custGeom>
              <a:rect b="b" l="l" r="r" t="t"/>
              <a:pathLst>
                <a:path extrusionOk="0" h="3329" w="3065">
                  <a:moveTo>
                    <a:pt x="1" y="1"/>
                  </a:moveTo>
                  <a:cubicBezTo>
                    <a:pt x="73" y="1174"/>
                    <a:pt x="382" y="2302"/>
                    <a:pt x="910" y="3329"/>
                  </a:cubicBezTo>
                  <a:lnTo>
                    <a:pt x="3065" y="2068"/>
                  </a:lnTo>
                  <a:cubicBezTo>
                    <a:pt x="2771" y="1438"/>
                    <a:pt x="2566" y="734"/>
                    <a:pt x="25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2512750" y="2619375"/>
              <a:ext cx="92025" cy="92025"/>
            </a:xfrm>
            <a:custGeom>
              <a:rect b="b" l="l" r="r" t="t"/>
              <a:pathLst>
                <a:path extrusionOk="0" h="3681" w="3681">
                  <a:moveTo>
                    <a:pt x="2170" y="0"/>
                  </a:moveTo>
                  <a:lnTo>
                    <a:pt x="0" y="1261"/>
                  </a:lnTo>
                  <a:cubicBezTo>
                    <a:pt x="308" y="1731"/>
                    <a:pt x="675" y="2171"/>
                    <a:pt x="1085" y="2581"/>
                  </a:cubicBezTo>
                  <a:cubicBezTo>
                    <a:pt x="1496" y="2992"/>
                    <a:pt x="1950" y="3358"/>
                    <a:pt x="2434" y="3680"/>
                  </a:cubicBezTo>
                  <a:lnTo>
                    <a:pt x="3680" y="1510"/>
                  </a:lnTo>
                  <a:cubicBezTo>
                    <a:pt x="3094" y="1100"/>
                    <a:pt x="2581" y="587"/>
                    <a:pt x="2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2595600" y="2669575"/>
              <a:ext cx="82850" cy="76275"/>
            </a:xfrm>
            <a:custGeom>
              <a:rect b="b" l="l" r="r" t="t"/>
              <a:pathLst>
                <a:path extrusionOk="0" h="3051" w="3314">
                  <a:moveTo>
                    <a:pt x="1246" y="1"/>
                  </a:moveTo>
                  <a:lnTo>
                    <a:pt x="0" y="2171"/>
                  </a:lnTo>
                  <a:cubicBezTo>
                    <a:pt x="1026" y="2685"/>
                    <a:pt x="2155" y="2992"/>
                    <a:pt x="3314" y="3051"/>
                  </a:cubicBezTo>
                  <a:lnTo>
                    <a:pt x="3314" y="544"/>
                  </a:lnTo>
                  <a:cubicBezTo>
                    <a:pt x="2581" y="485"/>
                    <a:pt x="1877" y="294"/>
                    <a:pt x="12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2703375" y="2669225"/>
              <a:ext cx="83200" cy="76625"/>
            </a:xfrm>
            <a:custGeom>
              <a:rect b="b" l="l" r="r" t="t"/>
              <a:pathLst>
                <a:path extrusionOk="0" h="3065" w="3328">
                  <a:moveTo>
                    <a:pt x="2067" y="1"/>
                  </a:moveTo>
                  <a:cubicBezTo>
                    <a:pt x="1437" y="308"/>
                    <a:pt x="733" y="499"/>
                    <a:pt x="0" y="558"/>
                  </a:cubicBezTo>
                  <a:lnTo>
                    <a:pt x="14" y="3065"/>
                  </a:lnTo>
                  <a:cubicBezTo>
                    <a:pt x="1173" y="2992"/>
                    <a:pt x="2302" y="2683"/>
                    <a:pt x="3328" y="2171"/>
                  </a:cubicBezTo>
                  <a:lnTo>
                    <a:pt x="20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2776675" y="2618650"/>
              <a:ext cx="92400" cy="92400"/>
            </a:xfrm>
            <a:custGeom>
              <a:rect b="b" l="l" r="r" t="t"/>
              <a:pathLst>
                <a:path extrusionOk="0" h="3696" w="3696">
                  <a:moveTo>
                    <a:pt x="1510" y="0"/>
                  </a:moveTo>
                  <a:cubicBezTo>
                    <a:pt x="1100" y="601"/>
                    <a:pt x="601" y="1115"/>
                    <a:pt x="1" y="1525"/>
                  </a:cubicBezTo>
                  <a:lnTo>
                    <a:pt x="1262" y="3695"/>
                  </a:lnTo>
                  <a:cubicBezTo>
                    <a:pt x="1731" y="3373"/>
                    <a:pt x="2171" y="3005"/>
                    <a:pt x="2581" y="2610"/>
                  </a:cubicBezTo>
                  <a:cubicBezTo>
                    <a:pt x="3006" y="2184"/>
                    <a:pt x="3373" y="1730"/>
                    <a:pt x="3696" y="1246"/>
                  </a:cubicBezTo>
                  <a:lnTo>
                    <a:pt x="15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2814425" y="2473825"/>
              <a:ext cx="89475" cy="107800"/>
            </a:xfrm>
            <a:custGeom>
              <a:rect b="b" l="l" r="r" t="t"/>
              <a:pathLst>
                <a:path extrusionOk="0" h="4312" w="3579">
                  <a:moveTo>
                    <a:pt x="1892" y="1"/>
                  </a:moveTo>
                  <a:cubicBezTo>
                    <a:pt x="1672" y="1"/>
                    <a:pt x="1467" y="30"/>
                    <a:pt x="1261" y="75"/>
                  </a:cubicBezTo>
                  <a:cubicBezTo>
                    <a:pt x="1071" y="118"/>
                    <a:pt x="895" y="177"/>
                    <a:pt x="733" y="251"/>
                  </a:cubicBezTo>
                  <a:cubicBezTo>
                    <a:pt x="573" y="323"/>
                    <a:pt x="426" y="397"/>
                    <a:pt x="309" y="485"/>
                  </a:cubicBezTo>
                  <a:cubicBezTo>
                    <a:pt x="192" y="558"/>
                    <a:pt x="104" y="632"/>
                    <a:pt x="45" y="704"/>
                  </a:cubicBezTo>
                  <a:lnTo>
                    <a:pt x="675" y="1438"/>
                  </a:lnTo>
                  <a:cubicBezTo>
                    <a:pt x="733" y="1365"/>
                    <a:pt x="807" y="1291"/>
                    <a:pt x="880" y="1232"/>
                  </a:cubicBezTo>
                  <a:cubicBezTo>
                    <a:pt x="939" y="1160"/>
                    <a:pt x="1027" y="1101"/>
                    <a:pt x="1115" y="1042"/>
                  </a:cubicBezTo>
                  <a:cubicBezTo>
                    <a:pt x="1203" y="998"/>
                    <a:pt x="1291" y="954"/>
                    <a:pt x="1394" y="925"/>
                  </a:cubicBezTo>
                  <a:cubicBezTo>
                    <a:pt x="1496" y="880"/>
                    <a:pt x="1599" y="866"/>
                    <a:pt x="1717" y="866"/>
                  </a:cubicBezTo>
                  <a:cubicBezTo>
                    <a:pt x="1936" y="866"/>
                    <a:pt x="2112" y="925"/>
                    <a:pt x="2229" y="1027"/>
                  </a:cubicBezTo>
                  <a:cubicBezTo>
                    <a:pt x="2346" y="1130"/>
                    <a:pt x="2405" y="1262"/>
                    <a:pt x="2405" y="1408"/>
                  </a:cubicBezTo>
                  <a:cubicBezTo>
                    <a:pt x="2405" y="1512"/>
                    <a:pt x="2376" y="1584"/>
                    <a:pt x="2332" y="1658"/>
                  </a:cubicBezTo>
                  <a:cubicBezTo>
                    <a:pt x="2274" y="1731"/>
                    <a:pt x="2200" y="1790"/>
                    <a:pt x="2112" y="1848"/>
                  </a:cubicBezTo>
                  <a:lnTo>
                    <a:pt x="587" y="2787"/>
                  </a:lnTo>
                  <a:cubicBezTo>
                    <a:pt x="426" y="2919"/>
                    <a:pt x="309" y="3051"/>
                    <a:pt x="235" y="3212"/>
                  </a:cubicBezTo>
                  <a:cubicBezTo>
                    <a:pt x="147" y="3359"/>
                    <a:pt x="74" y="3535"/>
                    <a:pt x="45" y="3711"/>
                  </a:cubicBezTo>
                  <a:cubicBezTo>
                    <a:pt x="16" y="3887"/>
                    <a:pt x="0" y="4092"/>
                    <a:pt x="0" y="4312"/>
                  </a:cubicBezTo>
                  <a:lnTo>
                    <a:pt x="3578" y="4312"/>
                  </a:lnTo>
                  <a:lnTo>
                    <a:pt x="3578" y="3418"/>
                  </a:lnTo>
                  <a:lnTo>
                    <a:pt x="1320" y="3418"/>
                  </a:lnTo>
                  <a:cubicBezTo>
                    <a:pt x="1379" y="3344"/>
                    <a:pt x="1437" y="3256"/>
                    <a:pt x="1541" y="3183"/>
                  </a:cubicBezTo>
                  <a:cubicBezTo>
                    <a:pt x="1629" y="3095"/>
                    <a:pt x="1731" y="3021"/>
                    <a:pt x="1848" y="2933"/>
                  </a:cubicBezTo>
                  <a:cubicBezTo>
                    <a:pt x="1892" y="2904"/>
                    <a:pt x="1936" y="2875"/>
                    <a:pt x="1965" y="2861"/>
                  </a:cubicBezTo>
                  <a:lnTo>
                    <a:pt x="1980" y="2861"/>
                  </a:lnTo>
                  <a:cubicBezTo>
                    <a:pt x="2053" y="2816"/>
                    <a:pt x="2112" y="2773"/>
                    <a:pt x="2186" y="2728"/>
                  </a:cubicBezTo>
                  <a:cubicBezTo>
                    <a:pt x="2303" y="2655"/>
                    <a:pt x="2405" y="2611"/>
                    <a:pt x="2493" y="2552"/>
                  </a:cubicBezTo>
                  <a:cubicBezTo>
                    <a:pt x="2596" y="2493"/>
                    <a:pt x="2714" y="2435"/>
                    <a:pt x="2831" y="2347"/>
                  </a:cubicBezTo>
                  <a:cubicBezTo>
                    <a:pt x="2948" y="2274"/>
                    <a:pt x="3050" y="2186"/>
                    <a:pt x="3153" y="2083"/>
                  </a:cubicBezTo>
                  <a:cubicBezTo>
                    <a:pt x="3212" y="2010"/>
                    <a:pt x="3271" y="1936"/>
                    <a:pt x="3329" y="1848"/>
                  </a:cubicBezTo>
                  <a:cubicBezTo>
                    <a:pt x="3344" y="1819"/>
                    <a:pt x="3373" y="1775"/>
                    <a:pt x="3388" y="1731"/>
                  </a:cubicBezTo>
                  <a:cubicBezTo>
                    <a:pt x="3461" y="1584"/>
                    <a:pt x="3490" y="1438"/>
                    <a:pt x="3490" y="1262"/>
                  </a:cubicBezTo>
                  <a:cubicBezTo>
                    <a:pt x="3490" y="1086"/>
                    <a:pt x="3461" y="910"/>
                    <a:pt x="3388" y="749"/>
                  </a:cubicBezTo>
                  <a:cubicBezTo>
                    <a:pt x="3314" y="602"/>
                    <a:pt x="3212" y="470"/>
                    <a:pt x="3066" y="353"/>
                  </a:cubicBezTo>
                  <a:cubicBezTo>
                    <a:pt x="2933" y="251"/>
                    <a:pt x="2772" y="163"/>
                    <a:pt x="2567" y="89"/>
                  </a:cubicBezTo>
                  <a:cubicBezTo>
                    <a:pt x="2376" y="30"/>
                    <a:pt x="2141" y="1"/>
                    <a:pt x="18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29"/>
          <p:cNvGrpSpPr/>
          <p:nvPr/>
        </p:nvGrpSpPr>
        <p:grpSpPr>
          <a:xfrm>
            <a:off x="7060163" y="2995450"/>
            <a:ext cx="253300" cy="426000"/>
            <a:chOff x="6295100" y="2981900"/>
            <a:chExt cx="253300" cy="426000"/>
          </a:xfrm>
        </p:grpSpPr>
        <p:sp>
          <p:nvSpPr>
            <p:cNvPr id="997" name="Google Shape;997;p29"/>
            <p:cNvSpPr/>
            <p:nvPr/>
          </p:nvSpPr>
          <p:spPr>
            <a:xfrm>
              <a:off x="6295100" y="3039100"/>
              <a:ext cx="148475" cy="54275"/>
            </a:xfrm>
            <a:custGeom>
              <a:rect b="b" l="l" r="r" t="t"/>
              <a:pathLst>
                <a:path extrusionOk="0" h="2171" w="5939">
                  <a:moveTo>
                    <a:pt x="0" y="0"/>
                  </a:moveTo>
                  <a:lnTo>
                    <a:pt x="0" y="1173"/>
                  </a:lnTo>
                  <a:lnTo>
                    <a:pt x="0" y="1218"/>
                  </a:lnTo>
                  <a:cubicBezTo>
                    <a:pt x="0" y="1349"/>
                    <a:pt x="220" y="1584"/>
                    <a:pt x="718" y="1789"/>
                  </a:cubicBezTo>
                  <a:cubicBezTo>
                    <a:pt x="1305" y="2039"/>
                    <a:pt x="2126" y="2170"/>
                    <a:pt x="2976" y="2170"/>
                  </a:cubicBezTo>
                  <a:cubicBezTo>
                    <a:pt x="3827" y="2170"/>
                    <a:pt x="4648" y="2039"/>
                    <a:pt x="5234" y="1789"/>
                  </a:cubicBezTo>
                  <a:cubicBezTo>
                    <a:pt x="5719" y="1584"/>
                    <a:pt x="5938" y="1349"/>
                    <a:pt x="5938" y="1218"/>
                  </a:cubicBezTo>
                  <a:lnTo>
                    <a:pt x="5938" y="1173"/>
                  </a:lnTo>
                  <a:lnTo>
                    <a:pt x="5938" y="0"/>
                  </a:lnTo>
                  <a:cubicBezTo>
                    <a:pt x="5850" y="59"/>
                    <a:pt x="5748" y="103"/>
                    <a:pt x="5616" y="147"/>
                  </a:cubicBezTo>
                  <a:cubicBezTo>
                    <a:pt x="4912" y="455"/>
                    <a:pt x="3973" y="616"/>
                    <a:pt x="2976" y="616"/>
                  </a:cubicBezTo>
                  <a:cubicBezTo>
                    <a:pt x="1979" y="616"/>
                    <a:pt x="1041" y="455"/>
                    <a:pt x="323" y="147"/>
                  </a:cubicBezTo>
                  <a:cubicBezTo>
                    <a:pt x="205" y="103"/>
                    <a:pt x="102" y="5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6295100" y="3102875"/>
              <a:ext cx="148475" cy="53200"/>
            </a:xfrm>
            <a:custGeom>
              <a:rect b="b" l="l" r="r" t="t"/>
              <a:pathLst>
                <a:path extrusionOk="0" h="2128" w="5939">
                  <a:moveTo>
                    <a:pt x="0" y="0"/>
                  </a:moveTo>
                  <a:lnTo>
                    <a:pt x="0" y="1130"/>
                  </a:lnTo>
                  <a:lnTo>
                    <a:pt x="0" y="1173"/>
                  </a:lnTo>
                  <a:cubicBezTo>
                    <a:pt x="0" y="1306"/>
                    <a:pt x="220" y="1541"/>
                    <a:pt x="718" y="1746"/>
                  </a:cubicBezTo>
                  <a:cubicBezTo>
                    <a:pt x="1305" y="1995"/>
                    <a:pt x="2126" y="2127"/>
                    <a:pt x="2976" y="2127"/>
                  </a:cubicBezTo>
                  <a:cubicBezTo>
                    <a:pt x="3827" y="2127"/>
                    <a:pt x="4648" y="1995"/>
                    <a:pt x="5234" y="1746"/>
                  </a:cubicBezTo>
                  <a:cubicBezTo>
                    <a:pt x="5719" y="1541"/>
                    <a:pt x="5938" y="1306"/>
                    <a:pt x="5938" y="1173"/>
                  </a:cubicBezTo>
                  <a:lnTo>
                    <a:pt x="5938" y="1130"/>
                  </a:lnTo>
                  <a:lnTo>
                    <a:pt x="5938" y="0"/>
                  </a:lnTo>
                  <a:cubicBezTo>
                    <a:pt x="5850" y="59"/>
                    <a:pt x="5748" y="104"/>
                    <a:pt x="5616" y="162"/>
                  </a:cubicBezTo>
                  <a:cubicBezTo>
                    <a:pt x="4912" y="456"/>
                    <a:pt x="3973" y="616"/>
                    <a:pt x="2976" y="616"/>
                  </a:cubicBezTo>
                  <a:cubicBezTo>
                    <a:pt x="1979" y="616"/>
                    <a:pt x="1041" y="456"/>
                    <a:pt x="323" y="162"/>
                  </a:cubicBezTo>
                  <a:cubicBezTo>
                    <a:pt x="205" y="104"/>
                    <a:pt x="102" y="5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6295100" y="2981900"/>
              <a:ext cx="148475" cy="47675"/>
            </a:xfrm>
            <a:custGeom>
              <a:rect b="b" l="l" r="r" t="t"/>
              <a:pathLst>
                <a:path extrusionOk="0" h="1907" w="5939">
                  <a:moveTo>
                    <a:pt x="2976" y="1"/>
                  </a:moveTo>
                  <a:cubicBezTo>
                    <a:pt x="2126" y="1"/>
                    <a:pt x="1305" y="133"/>
                    <a:pt x="718" y="382"/>
                  </a:cubicBezTo>
                  <a:cubicBezTo>
                    <a:pt x="220" y="587"/>
                    <a:pt x="0" y="822"/>
                    <a:pt x="0" y="954"/>
                  </a:cubicBezTo>
                  <a:cubicBezTo>
                    <a:pt x="0" y="1086"/>
                    <a:pt x="235" y="1320"/>
                    <a:pt x="718" y="1512"/>
                  </a:cubicBezTo>
                  <a:cubicBezTo>
                    <a:pt x="1305" y="1760"/>
                    <a:pt x="2126" y="1907"/>
                    <a:pt x="2976" y="1907"/>
                  </a:cubicBezTo>
                  <a:cubicBezTo>
                    <a:pt x="3827" y="1907"/>
                    <a:pt x="4648" y="1760"/>
                    <a:pt x="5234" y="1512"/>
                  </a:cubicBezTo>
                  <a:cubicBezTo>
                    <a:pt x="5719" y="1320"/>
                    <a:pt x="5938" y="1086"/>
                    <a:pt x="5938" y="954"/>
                  </a:cubicBezTo>
                  <a:cubicBezTo>
                    <a:pt x="5938" y="822"/>
                    <a:pt x="5719" y="587"/>
                    <a:pt x="5234" y="382"/>
                  </a:cubicBezTo>
                  <a:cubicBezTo>
                    <a:pt x="4648" y="133"/>
                    <a:pt x="3827" y="1"/>
                    <a:pt x="29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6295100" y="3165575"/>
              <a:ext cx="82875" cy="53550"/>
            </a:xfrm>
            <a:custGeom>
              <a:rect b="b" l="l" r="r" t="t"/>
              <a:pathLst>
                <a:path extrusionOk="0" h="2142" w="3315">
                  <a:moveTo>
                    <a:pt x="0" y="0"/>
                  </a:moveTo>
                  <a:lnTo>
                    <a:pt x="0" y="1188"/>
                  </a:lnTo>
                  <a:cubicBezTo>
                    <a:pt x="0" y="1320"/>
                    <a:pt x="220" y="1539"/>
                    <a:pt x="718" y="1745"/>
                  </a:cubicBezTo>
                  <a:cubicBezTo>
                    <a:pt x="1305" y="1995"/>
                    <a:pt x="2126" y="2141"/>
                    <a:pt x="2976" y="2141"/>
                  </a:cubicBezTo>
                  <a:lnTo>
                    <a:pt x="3181" y="2141"/>
                  </a:lnTo>
                  <a:lnTo>
                    <a:pt x="3181" y="1158"/>
                  </a:lnTo>
                  <a:cubicBezTo>
                    <a:pt x="3181" y="1070"/>
                    <a:pt x="3197" y="968"/>
                    <a:pt x="3226" y="851"/>
                  </a:cubicBezTo>
                  <a:cubicBezTo>
                    <a:pt x="3240" y="777"/>
                    <a:pt x="3269" y="704"/>
                    <a:pt x="3314" y="616"/>
                  </a:cubicBezTo>
                  <a:lnTo>
                    <a:pt x="3314" y="616"/>
                  </a:lnTo>
                  <a:cubicBezTo>
                    <a:pt x="3197" y="630"/>
                    <a:pt x="3093" y="630"/>
                    <a:pt x="2976" y="630"/>
                  </a:cubicBezTo>
                  <a:cubicBezTo>
                    <a:pt x="1979" y="630"/>
                    <a:pt x="1041" y="454"/>
                    <a:pt x="323" y="161"/>
                  </a:cubicBezTo>
                  <a:cubicBezTo>
                    <a:pt x="205" y="118"/>
                    <a:pt x="102" y="5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6295100" y="3228625"/>
              <a:ext cx="79550" cy="53175"/>
            </a:xfrm>
            <a:custGeom>
              <a:rect b="b" l="l" r="r" t="t"/>
              <a:pathLst>
                <a:path extrusionOk="0" h="2127" w="3182">
                  <a:moveTo>
                    <a:pt x="0" y="0"/>
                  </a:moveTo>
                  <a:lnTo>
                    <a:pt x="0" y="1174"/>
                  </a:lnTo>
                  <a:cubicBezTo>
                    <a:pt x="0" y="1305"/>
                    <a:pt x="220" y="1539"/>
                    <a:pt x="718" y="1745"/>
                  </a:cubicBezTo>
                  <a:cubicBezTo>
                    <a:pt x="1305" y="1979"/>
                    <a:pt x="2126" y="2126"/>
                    <a:pt x="2976" y="2126"/>
                  </a:cubicBezTo>
                  <a:lnTo>
                    <a:pt x="3181" y="2126"/>
                  </a:lnTo>
                  <a:lnTo>
                    <a:pt x="3181" y="616"/>
                  </a:lnTo>
                  <a:lnTo>
                    <a:pt x="2976" y="616"/>
                  </a:lnTo>
                  <a:cubicBezTo>
                    <a:pt x="1979" y="616"/>
                    <a:pt x="1041" y="454"/>
                    <a:pt x="323" y="147"/>
                  </a:cubicBezTo>
                  <a:cubicBezTo>
                    <a:pt x="205" y="103"/>
                    <a:pt x="102" y="5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6295100" y="3354725"/>
              <a:ext cx="90200" cy="53175"/>
            </a:xfrm>
            <a:custGeom>
              <a:rect b="b" l="l" r="r" t="t"/>
              <a:pathLst>
                <a:path extrusionOk="0" h="2127" w="3608">
                  <a:moveTo>
                    <a:pt x="0" y="1"/>
                  </a:moveTo>
                  <a:lnTo>
                    <a:pt x="0" y="1174"/>
                  </a:lnTo>
                  <a:cubicBezTo>
                    <a:pt x="0" y="1305"/>
                    <a:pt x="220" y="1540"/>
                    <a:pt x="718" y="1731"/>
                  </a:cubicBezTo>
                  <a:cubicBezTo>
                    <a:pt x="1305" y="1979"/>
                    <a:pt x="2126" y="2126"/>
                    <a:pt x="2976" y="2126"/>
                  </a:cubicBezTo>
                  <a:cubicBezTo>
                    <a:pt x="3197" y="2126"/>
                    <a:pt x="3402" y="2112"/>
                    <a:pt x="3607" y="2097"/>
                  </a:cubicBezTo>
                  <a:cubicBezTo>
                    <a:pt x="3328" y="1819"/>
                    <a:pt x="3181" y="1510"/>
                    <a:pt x="3181" y="1174"/>
                  </a:cubicBezTo>
                  <a:lnTo>
                    <a:pt x="3181" y="616"/>
                  </a:lnTo>
                  <a:lnTo>
                    <a:pt x="2976" y="616"/>
                  </a:lnTo>
                  <a:cubicBezTo>
                    <a:pt x="1979" y="616"/>
                    <a:pt x="1041" y="455"/>
                    <a:pt x="323" y="147"/>
                  </a:cubicBezTo>
                  <a:cubicBezTo>
                    <a:pt x="205" y="103"/>
                    <a:pt x="102" y="4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6295100" y="3291300"/>
              <a:ext cx="79550" cy="53925"/>
            </a:xfrm>
            <a:custGeom>
              <a:rect b="b" l="l" r="r" t="t"/>
              <a:pathLst>
                <a:path extrusionOk="0" h="2157" w="3182">
                  <a:moveTo>
                    <a:pt x="0" y="0"/>
                  </a:moveTo>
                  <a:lnTo>
                    <a:pt x="0" y="1203"/>
                  </a:lnTo>
                  <a:cubicBezTo>
                    <a:pt x="0" y="1320"/>
                    <a:pt x="220" y="1555"/>
                    <a:pt x="718" y="1760"/>
                  </a:cubicBezTo>
                  <a:cubicBezTo>
                    <a:pt x="1305" y="2010"/>
                    <a:pt x="2126" y="2156"/>
                    <a:pt x="2976" y="2156"/>
                  </a:cubicBezTo>
                  <a:cubicBezTo>
                    <a:pt x="3050" y="2156"/>
                    <a:pt x="3109" y="2156"/>
                    <a:pt x="3181" y="2141"/>
                  </a:cubicBezTo>
                  <a:lnTo>
                    <a:pt x="3181" y="616"/>
                  </a:lnTo>
                  <a:lnTo>
                    <a:pt x="2976" y="616"/>
                  </a:lnTo>
                  <a:cubicBezTo>
                    <a:pt x="1979" y="616"/>
                    <a:pt x="1041" y="455"/>
                    <a:pt x="323" y="162"/>
                  </a:cubicBezTo>
                  <a:cubicBezTo>
                    <a:pt x="205" y="103"/>
                    <a:pt x="102" y="5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6399550" y="3227900"/>
              <a:ext cx="148850" cy="54275"/>
            </a:xfrm>
            <a:custGeom>
              <a:rect b="b" l="l" r="r" t="t"/>
              <a:pathLst>
                <a:path extrusionOk="0" h="2171" w="5954">
                  <a:moveTo>
                    <a:pt x="1" y="0"/>
                  </a:moveTo>
                  <a:lnTo>
                    <a:pt x="1" y="557"/>
                  </a:lnTo>
                  <a:lnTo>
                    <a:pt x="1" y="1217"/>
                  </a:lnTo>
                  <a:lnTo>
                    <a:pt x="1" y="1232"/>
                  </a:lnTo>
                  <a:cubicBezTo>
                    <a:pt x="16" y="1261"/>
                    <a:pt x="16" y="1275"/>
                    <a:pt x="30" y="1305"/>
                  </a:cubicBezTo>
                  <a:cubicBezTo>
                    <a:pt x="30" y="1320"/>
                    <a:pt x="45" y="1320"/>
                    <a:pt x="45" y="1334"/>
                  </a:cubicBezTo>
                  <a:cubicBezTo>
                    <a:pt x="59" y="1334"/>
                    <a:pt x="59" y="1349"/>
                    <a:pt x="59" y="1349"/>
                  </a:cubicBezTo>
                  <a:cubicBezTo>
                    <a:pt x="59" y="1363"/>
                    <a:pt x="74" y="1363"/>
                    <a:pt x="74" y="1363"/>
                  </a:cubicBezTo>
                  <a:lnTo>
                    <a:pt x="74" y="1378"/>
                  </a:lnTo>
                  <a:cubicBezTo>
                    <a:pt x="89" y="1378"/>
                    <a:pt x="89" y="1393"/>
                    <a:pt x="104" y="1408"/>
                  </a:cubicBezTo>
                  <a:lnTo>
                    <a:pt x="118" y="1422"/>
                  </a:lnTo>
                  <a:cubicBezTo>
                    <a:pt x="133" y="1437"/>
                    <a:pt x="162" y="1451"/>
                    <a:pt x="177" y="1481"/>
                  </a:cubicBezTo>
                  <a:cubicBezTo>
                    <a:pt x="192" y="1496"/>
                    <a:pt x="206" y="1496"/>
                    <a:pt x="221" y="1510"/>
                  </a:cubicBezTo>
                  <a:lnTo>
                    <a:pt x="250" y="1539"/>
                  </a:lnTo>
                  <a:cubicBezTo>
                    <a:pt x="265" y="1539"/>
                    <a:pt x="265" y="1539"/>
                    <a:pt x="280" y="1554"/>
                  </a:cubicBezTo>
                  <a:cubicBezTo>
                    <a:pt x="294" y="1554"/>
                    <a:pt x="294" y="1568"/>
                    <a:pt x="309" y="1568"/>
                  </a:cubicBezTo>
                  <a:cubicBezTo>
                    <a:pt x="323" y="1584"/>
                    <a:pt x="352" y="1598"/>
                    <a:pt x="368" y="1613"/>
                  </a:cubicBezTo>
                  <a:cubicBezTo>
                    <a:pt x="382" y="1613"/>
                    <a:pt x="382" y="1627"/>
                    <a:pt x="397" y="1627"/>
                  </a:cubicBezTo>
                  <a:cubicBezTo>
                    <a:pt x="411" y="1642"/>
                    <a:pt x="426" y="1642"/>
                    <a:pt x="440" y="1656"/>
                  </a:cubicBezTo>
                  <a:lnTo>
                    <a:pt x="456" y="1656"/>
                  </a:lnTo>
                  <a:lnTo>
                    <a:pt x="485" y="1672"/>
                  </a:lnTo>
                  <a:cubicBezTo>
                    <a:pt x="499" y="1686"/>
                    <a:pt x="514" y="1701"/>
                    <a:pt x="528" y="1701"/>
                  </a:cubicBezTo>
                  <a:cubicBezTo>
                    <a:pt x="544" y="1715"/>
                    <a:pt x="558" y="1715"/>
                    <a:pt x="558" y="1715"/>
                  </a:cubicBezTo>
                  <a:cubicBezTo>
                    <a:pt x="573" y="1730"/>
                    <a:pt x="573" y="1730"/>
                    <a:pt x="587" y="1730"/>
                  </a:cubicBezTo>
                  <a:cubicBezTo>
                    <a:pt x="632" y="1760"/>
                    <a:pt x="675" y="1774"/>
                    <a:pt x="720" y="1789"/>
                  </a:cubicBezTo>
                  <a:cubicBezTo>
                    <a:pt x="763" y="1803"/>
                    <a:pt x="808" y="1818"/>
                    <a:pt x="851" y="1848"/>
                  </a:cubicBezTo>
                  <a:lnTo>
                    <a:pt x="866" y="1848"/>
                  </a:lnTo>
                  <a:cubicBezTo>
                    <a:pt x="880" y="1848"/>
                    <a:pt x="896" y="1862"/>
                    <a:pt x="910" y="1862"/>
                  </a:cubicBezTo>
                  <a:cubicBezTo>
                    <a:pt x="939" y="1877"/>
                    <a:pt x="984" y="1891"/>
                    <a:pt x="1013" y="1891"/>
                  </a:cubicBezTo>
                  <a:cubicBezTo>
                    <a:pt x="1027" y="1906"/>
                    <a:pt x="1042" y="1906"/>
                    <a:pt x="1056" y="1906"/>
                  </a:cubicBezTo>
                  <a:cubicBezTo>
                    <a:pt x="1072" y="1920"/>
                    <a:pt x="1072" y="1920"/>
                    <a:pt x="1086" y="1920"/>
                  </a:cubicBezTo>
                  <a:cubicBezTo>
                    <a:pt x="1101" y="1920"/>
                    <a:pt x="1115" y="1936"/>
                    <a:pt x="1144" y="1936"/>
                  </a:cubicBezTo>
                  <a:cubicBezTo>
                    <a:pt x="1174" y="1950"/>
                    <a:pt x="1218" y="1950"/>
                    <a:pt x="1248" y="1965"/>
                  </a:cubicBezTo>
                  <a:cubicBezTo>
                    <a:pt x="1350" y="1994"/>
                    <a:pt x="1438" y="2008"/>
                    <a:pt x="1541" y="2038"/>
                  </a:cubicBezTo>
                  <a:cubicBezTo>
                    <a:pt x="1570" y="2038"/>
                    <a:pt x="1584" y="2038"/>
                    <a:pt x="1599" y="2053"/>
                  </a:cubicBezTo>
                  <a:cubicBezTo>
                    <a:pt x="1643" y="2053"/>
                    <a:pt x="1672" y="2067"/>
                    <a:pt x="1701" y="2067"/>
                  </a:cubicBezTo>
                  <a:cubicBezTo>
                    <a:pt x="1731" y="2067"/>
                    <a:pt x="1746" y="2082"/>
                    <a:pt x="1775" y="2082"/>
                  </a:cubicBezTo>
                  <a:cubicBezTo>
                    <a:pt x="1936" y="2112"/>
                    <a:pt x="2112" y="2126"/>
                    <a:pt x="2288" y="2141"/>
                  </a:cubicBezTo>
                  <a:cubicBezTo>
                    <a:pt x="2303" y="2141"/>
                    <a:pt x="2333" y="2155"/>
                    <a:pt x="2347" y="2155"/>
                  </a:cubicBezTo>
                  <a:lnTo>
                    <a:pt x="2509" y="2155"/>
                  </a:lnTo>
                  <a:cubicBezTo>
                    <a:pt x="2538" y="2170"/>
                    <a:pt x="2552" y="2170"/>
                    <a:pt x="2581" y="2170"/>
                  </a:cubicBezTo>
                  <a:lnTo>
                    <a:pt x="2978" y="2170"/>
                  </a:lnTo>
                  <a:cubicBezTo>
                    <a:pt x="3828" y="2170"/>
                    <a:pt x="4649" y="2038"/>
                    <a:pt x="5236" y="1789"/>
                  </a:cubicBezTo>
                  <a:cubicBezTo>
                    <a:pt x="5279" y="1774"/>
                    <a:pt x="5324" y="1744"/>
                    <a:pt x="5367" y="1730"/>
                  </a:cubicBezTo>
                  <a:cubicBezTo>
                    <a:pt x="5383" y="1715"/>
                    <a:pt x="5397" y="1715"/>
                    <a:pt x="5412" y="1701"/>
                  </a:cubicBezTo>
                  <a:cubicBezTo>
                    <a:pt x="5441" y="1701"/>
                    <a:pt x="5455" y="1686"/>
                    <a:pt x="5470" y="1672"/>
                  </a:cubicBezTo>
                  <a:lnTo>
                    <a:pt x="5514" y="1656"/>
                  </a:lnTo>
                  <a:cubicBezTo>
                    <a:pt x="5529" y="1642"/>
                    <a:pt x="5543" y="1642"/>
                    <a:pt x="5558" y="1627"/>
                  </a:cubicBezTo>
                  <a:cubicBezTo>
                    <a:pt x="5573" y="1627"/>
                    <a:pt x="5573" y="1613"/>
                    <a:pt x="5588" y="1613"/>
                  </a:cubicBezTo>
                  <a:cubicBezTo>
                    <a:pt x="5602" y="1598"/>
                    <a:pt x="5602" y="1598"/>
                    <a:pt x="5617" y="1598"/>
                  </a:cubicBezTo>
                  <a:cubicBezTo>
                    <a:pt x="5661" y="1568"/>
                    <a:pt x="5705" y="1539"/>
                    <a:pt x="5734" y="1510"/>
                  </a:cubicBezTo>
                  <a:cubicBezTo>
                    <a:pt x="5749" y="1496"/>
                    <a:pt x="5764" y="1481"/>
                    <a:pt x="5778" y="1481"/>
                  </a:cubicBezTo>
                  <a:cubicBezTo>
                    <a:pt x="5778" y="1466"/>
                    <a:pt x="5793" y="1466"/>
                    <a:pt x="5793" y="1466"/>
                  </a:cubicBezTo>
                  <a:cubicBezTo>
                    <a:pt x="5793" y="1451"/>
                    <a:pt x="5807" y="1451"/>
                    <a:pt x="5822" y="1437"/>
                  </a:cubicBezTo>
                  <a:lnTo>
                    <a:pt x="5836" y="1422"/>
                  </a:lnTo>
                  <a:lnTo>
                    <a:pt x="5852" y="1408"/>
                  </a:lnTo>
                  <a:cubicBezTo>
                    <a:pt x="5910" y="1334"/>
                    <a:pt x="5940" y="1275"/>
                    <a:pt x="5954" y="1232"/>
                  </a:cubicBezTo>
                  <a:lnTo>
                    <a:pt x="5954" y="1217"/>
                  </a:lnTo>
                  <a:lnTo>
                    <a:pt x="5954" y="0"/>
                  </a:lnTo>
                  <a:lnTo>
                    <a:pt x="5866" y="44"/>
                  </a:lnTo>
                  <a:cubicBezTo>
                    <a:pt x="5866" y="44"/>
                    <a:pt x="5852" y="59"/>
                    <a:pt x="5836" y="59"/>
                  </a:cubicBezTo>
                  <a:lnTo>
                    <a:pt x="5749" y="102"/>
                  </a:lnTo>
                  <a:cubicBezTo>
                    <a:pt x="5734" y="102"/>
                    <a:pt x="5719" y="117"/>
                    <a:pt x="5705" y="117"/>
                  </a:cubicBezTo>
                  <a:cubicBezTo>
                    <a:pt x="5690" y="132"/>
                    <a:pt x="5661" y="147"/>
                    <a:pt x="5631" y="161"/>
                  </a:cubicBezTo>
                  <a:cubicBezTo>
                    <a:pt x="4913" y="454"/>
                    <a:pt x="3975" y="616"/>
                    <a:pt x="2978" y="616"/>
                  </a:cubicBezTo>
                  <a:lnTo>
                    <a:pt x="2597" y="616"/>
                  </a:lnTo>
                  <a:cubicBezTo>
                    <a:pt x="2509" y="616"/>
                    <a:pt x="2435" y="601"/>
                    <a:pt x="2362" y="601"/>
                  </a:cubicBezTo>
                  <a:cubicBezTo>
                    <a:pt x="2317" y="601"/>
                    <a:pt x="2288" y="587"/>
                    <a:pt x="2245" y="587"/>
                  </a:cubicBezTo>
                  <a:lnTo>
                    <a:pt x="2186" y="587"/>
                  </a:lnTo>
                  <a:cubicBezTo>
                    <a:pt x="2039" y="571"/>
                    <a:pt x="1907" y="557"/>
                    <a:pt x="1760" y="542"/>
                  </a:cubicBezTo>
                  <a:cubicBezTo>
                    <a:pt x="1731" y="528"/>
                    <a:pt x="1701" y="528"/>
                    <a:pt x="1658" y="513"/>
                  </a:cubicBezTo>
                  <a:cubicBezTo>
                    <a:pt x="1629" y="513"/>
                    <a:pt x="1584" y="513"/>
                    <a:pt x="1555" y="499"/>
                  </a:cubicBezTo>
                  <a:cubicBezTo>
                    <a:pt x="1511" y="499"/>
                    <a:pt x="1482" y="483"/>
                    <a:pt x="1438" y="483"/>
                  </a:cubicBezTo>
                  <a:cubicBezTo>
                    <a:pt x="1408" y="469"/>
                    <a:pt x="1379" y="469"/>
                    <a:pt x="1350" y="469"/>
                  </a:cubicBezTo>
                  <a:cubicBezTo>
                    <a:pt x="1320" y="454"/>
                    <a:pt x="1306" y="454"/>
                    <a:pt x="1277" y="440"/>
                  </a:cubicBezTo>
                  <a:lnTo>
                    <a:pt x="1218" y="440"/>
                  </a:lnTo>
                  <a:cubicBezTo>
                    <a:pt x="1189" y="425"/>
                    <a:pt x="1160" y="425"/>
                    <a:pt x="1130" y="411"/>
                  </a:cubicBezTo>
                  <a:cubicBezTo>
                    <a:pt x="1101" y="411"/>
                    <a:pt x="1056" y="395"/>
                    <a:pt x="1027" y="395"/>
                  </a:cubicBezTo>
                  <a:cubicBezTo>
                    <a:pt x="998" y="381"/>
                    <a:pt x="968" y="366"/>
                    <a:pt x="939" y="366"/>
                  </a:cubicBezTo>
                  <a:cubicBezTo>
                    <a:pt x="910" y="352"/>
                    <a:pt x="880" y="352"/>
                    <a:pt x="866" y="337"/>
                  </a:cubicBezTo>
                  <a:lnTo>
                    <a:pt x="851" y="337"/>
                  </a:lnTo>
                  <a:cubicBezTo>
                    <a:pt x="822" y="337"/>
                    <a:pt x="808" y="323"/>
                    <a:pt x="792" y="323"/>
                  </a:cubicBezTo>
                  <a:cubicBezTo>
                    <a:pt x="778" y="323"/>
                    <a:pt x="763" y="307"/>
                    <a:pt x="749" y="307"/>
                  </a:cubicBezTo>
                  <a:cubicBezTo>
                    <a:pt x="720" y="293"/>
                    <a:pt x="704" y="293"/>
                    <a:pt x="675" y="278"/>
                  </a:cubicBezTo>
                  <a:cubicBezTo>
                    <a:pt x="646" y="278"/>
                    <a:pt x="616" y="264"/>
                    <a:pt x="587" y="249"/>
                  </a:cubicBezTo>
                  <a:cubicBezTo>
                    <a:pt x="573" y="249"/>
                    <a:pt x="558" y="235"/>
                    <a:pt x="528" y="235"/>
                  </a:cubicBezTo>
                  <a:cubicBezTo>
                    <a:pt x="470" y="205"/>
                    <a:pt x="397" y="190"/>
                    <a:pt x="323" y="161"/>
                  </a:cubicBezTo>
                  <a:cubicBezTo>
                    <a:pt x="280" y="132"/>
                    <a:pt x="221" y="102"/>
                    <a:pt x="177" y="88"/>
                  </a:cubicBezTo>
                  <a:cubicBezTo>
                    <a:pt x="147" y="73"/>
                    <a:pt x="133" y="73"/>
                    <a:pt x="118" y="59"/>
                  </a:cubicBezTo>
                  <a:cubicBezTo>
                    <a:pt x="104" y="59"/>
                    <a:pt x="89" y="44"/>
                    <a:pt x="74" y="44"/>
                  </a:cubicBezTo>
                  <a:cubicBezTo>
                    <a:pt x="59" y="29"/>
                    <a:pt x="30" y="1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6399550" y="3291675"/>
              <a:ext cx="148850" cy="53550"/>
            </a:xfrm>
            <a:custGeom>
              <a:rect b="b" l="l" r="r" t="t"/>
              <a:pathLst>
                <a:path extrusionOk="0" h="2142" w="5954">
                  <a:moveTo>
                    <a:pt x="1" y="1"/>
                  </a:moveTo>
                  <a:lnTo>
                    <a:pt x="1" y="528"/>
                  </a:lnTo>
                  <a:lnTo>
                    <a:pt x="1" y="1174"/>
                  </a:lnTo>
                  <a:lnTo>
                    <a:pt x="1" y="1188"/>
                  </a:lnTo>
                  <a:cubicBezTo>
                    <a:pt x="1" y="1203"/>
                    <a:pt x="16" y="1203"/>
                    <a:pt x="16" y="1217"/>
                  </a:cubicBezTo>
                  <a:lnTo>
                    <a:pt x="16" y="1232"/>
                  </a:lnTo>
                  <a:cubicBezTo>
                    <a:pt x="16" y="1246"/>
                    <a:pt x="30" y="1262"/>
                    <a:pt x="30" y="1262"/>
                  </a:cubicBezTo>
                  <a:cubicBezTo>
                    <a:pt x="30" y="1276"/>
                    <a:pt x="45" y="1291"/>
                    <a:pt x="45" y="1291"/>
                  </a:cubicBezTo>
                  <a:lnTo>
                    <a:pt x="59" y="1305"/>
                  </a:lnTo>
                  <a:cubicBezTo>
                    <a:pt x="74" y="1334"/>
                    <a:pt x="104" y="1364"/>
                    <a:pt x="133" y="1393"/>
                  </a:cubicBezTo>
                  <a:lnTo>
                    <a:pt x="162" y="1422"/>
                  </a:lnTo>
                  <a:lnTo>
                    <a:pt x="177" y="1437"/>
                  </a:lnTo>
                  <a:cubicBezTo>
                    <a:pt x="192" y="1452"/>
                    <a:pt x="206" y="1467"/>
                    <a:pt x="221" y="1467"/>
                  </a:cubicBezTo>
                  <a:lnTo>
                    <a:pt x="221" y="1481"/>
                  </a:lnTo>
                  <a:cubicBezTo>
                    <a:pt x="235" y="1481"/>
                    <a:pt x="265" y="1496"/>
                    <a:pt x="280" y="1510"/>
                  </a:cubicBezTo>
                  <a:lnTo>
                    <a:pt x="309" y="1540"/>
                  </a:lnTo>
                  <a:cubicBezTo>
                    <a:pt x="323" y="1540"/>
                    <a:pt x="352" y="1555"/>
                    <a:pt x="368" y="1569"/>
                  </a:cubicBezTo>
                  <a:cubicBezTo>
                    <a:pt x="382" y="1584"/>
                    <a:pt x="411" y="1598"/>
                    <a:pt x="440" y="1613"/>
                  </a:cubicBezTo>
                  <a:lnTo>
                    <a:pt x="456" y="1613"/>
                  </a:lnTo>
                  <a:lnTo>
                    <a:pt x="485" y="1643"/>
                  </a:lnTo>
                  <a:cubicBezTo>
                    <a:pt x="499" y="1643"/>
                    <a:pt x="514" y="1657"/>
                    <a:pt x="528" y="1672"/>
                  </a:cubicBezTo>
                  <a:cubicBezTo>
                    <a:pt x="544" y="1672"/>
                    <a:pt x="558" y="1672"/>
                    <a:pt x="558" y="1686"/>
                  </a:cubicBezTo>
                  <a:lnTo>
                    <a:pt x="587" y="1686"/>
                  </a:lnTo>
                  <a:cubicBezTo>
                    <a:pt x="632" y="1715"/>
                    <a:pt x="675" y="1731"/>
                    <a:pt x="720" y="1745"/>
                  </a:cubicBezTo>
                  <a:cubicBezTo>
                    <a:pt x="734" y="1760"/>
                    <a:pt x="749" y="1760"/>
                    <a:pt x="778" y="1774"/>
                  </a:cubicBezTo>
                  <a:cubicBezTo>
                    <a:pt x="792" y="1774"/>
                    <a:pt x="808" y="1789"/>
                    <a:pt x="822" y="1789"/>
                  </a:cubicBezTo>
                  <a:cubicBezTo>
                    <a:pt x="837" y="1803"/>
                    <a:pt x="866" y="1803"/>
                    <a:pt x="896" y="1819"/>
                  </a:cubicBezTo>
                  <a:cubicBezTo>
                    <a:pt x="910" y="1819"/>
                    <a:pt x="925" y="1833"/>
                    <a:pt x="954" y="1833"/>
                  </a:cubicBezTo>
                  <a:cubicBezTo>
                    <a:pt x="984" y="1848"/>
                    <a:pt x="1013" y="1862"/>
                    <a:pt x="1042" y="1862"/>
                  </a:cubicBezTo>
                  <a:lnTo>
                    <a:pt x="1174" y="1907"/>
                  </a:lnTo>
                  <a:cubicBezTo>
                    <a:pt x="1189" y="1907"/>
                    <a:pt x="1203" y="1921"/>
                    <a:pt x="1218" y="1921"/>
                  </a:cubicBezTo>
                  <a:lnTo>
                    <a:pt x="1232" y="1921"/>
                  </a:lnTo>
                  <a:cubicBezTo>
                    <a:pt x="1248" y="1921"/>
                    <a:pt x="1262" y="1936"/>
                    <a:pt x="1291" y="1936"/>
                  </a:cubicBezTo>
                  <a:cubicBezTo>
                    <a:pt x="1306" y="1936"/>
                    <a:pt x="1335" y="1950"/>
                    <a:pt x="1350" y="1950"/>
                  </a:cubicBezTo>
                  <a:cubicBezTo>
                    <a:pt x="1394" y="1965"/>
                    <a:pt x="1423" y="1965"/>
                    <a:pt x="1467" y="1979"/>
                  </a:cubicBezTo>
                  <a:cubicBezTo>
                    <a:pt x="1526" y="1995"/>
                    <a:pt x="1599" y="2009"/>
                    <a:pt x="1658" y="2024"/>
                  </a:cubicBezTo>
                  <a:cubicBezTo>
                    <a:pt x="1701" y="2024"/>
                    <a:pt x="1746" y="2038"/>
                    <a:pt x="1789" y="2038"/>
                  </a:cubicBezTo>
                  <a:lnTo>
                    <a:pt x="1805" y="2038"/>
                  </a:lnTo>
                  <a:cubicBezTo>
                    <a:pt x="1819" y="2053"/>
                    <a:pt x="1834" y="2053"/>
                    <a:pt x="1863" y="2053"/>
                  </a:cubicBezTo>
                  <a:cubicBezTo>
                    <a:pt x="1877" y="2053"/>
                    <a:pt x="1907" y="2053"/>
                    <a:pt x="1922" y="2067"/>
                  </a:cubicBezTo>
                  <a:lnTo>
                    <a:pt x="1995" y="2067"/>
                  </a:lnTo>
                  <a:cubicBezTo>
                    <a:pt x="2010" y="2067"/>
                    <a:pt x="2039" y="2083"/>
                    <a:pt x="2053" y="2083"/>
                  </a:cubicBezTo>
                  <a:lnTo>
                    <a:pt x="2127" y="2083"/>
                  </a:lnTo>
                  <a:cubicBezTo>
                    <a:pt x="2157" y="2097"/>
                    <a:pt x="2186" y="2097"/>
                    <a:pt x="2200" y="2097"/>
                  </a:cubicBezTo>
                  <a:cubicBezTo>
                    <a:pt x="2245" y="2097"/>
                    <a:pt x="2288" y="2112"/>
                    <a:pt x="2333" y="2112"/>
                  </a:cubicBezTo>
                  <a:cubicBezTo>
                    <a:pt x="2391" y="2112"/>
                    <a:pt x="2450" y="2112"/>
                    <a:pt x="2509" y="2126"/>
                  </a:cubicBezTo>
                  <a:lnTo>
                    <a:pt x="2728" y="2126"/>
                  </a:lnTo>
                  <a:cubicBezTo>
                    <a:pt x="2816" y="2141"/>
                    <a:pt x="2890" y="2141"/>
                    <a:pt x="2978" y="2141"/>
                  </a:cubicBezTo>
                  <a:cubicBezTo>
                    <a:pt x="3828" y="2141"/>
                    <a:pt x="4649" y="1995"/>
                    <a:pt x="5236" y="1745"/>
                  </a:cubicBezTo>
                  <a:cubicBezTo>
                    <a:pt x="5279" y="1731"/>
                    <a:pt x="5324" y="1715"/>
                    <a:pt x="5367" y="1686"/>
                  </a:cubicBezTo>
                  <a:cubicBezTo>
                    <a:pt x="5383" y="1686"/>
                    <a:pt x="5397" y="1672"/>
                    <a:pt x="5412" y="1672"/>
                  </a:cubicBezTo>
                  <a:cubicBezTo>
                    <a:pt x="5441" y="1657"/>
                    <a:pt x="5455" y="1643"/>
                    <a:pt x="5470" y="1643"/>
                  </a:cubicBezTo>
                  <a:lnTo>
                    <a:pt x="5514" y="1613"/>
                  </a:lnTo>
                  <a:cubicBezTo>
                    <a:pt x="5543" y="1598"/>
                    <a:pt x="5558" y="1584"/>
                    <a:pt x="5573" y="1584"/>
                  </a:cubicBezTo>
                  <a:lnTo>
                    <a:pt x="5588" y="1569"/>
                  </a:lnTo>
                  <a:cubicBezTo>
                    <a:pt x="5602" y="1569"/>
                    <a:pt x="5602" y="1555"/>
                    <a:pt x="5617" y="1555"/>
                  </a:cubicBezTo>
                  <a:cubicBezTo>
                    <a:pt x="5631" y="1540"/>
                    <a:pt x="5631" y="1540"/>
                    <a:pt x="5646" y="1540"/>
                  </a:cubicBezTo>
                  <a:cubicBezTo>
                    <a:pt x="5661" y="1525"/>
                    <a:pt x="5676" y="1525"/>
                    <a:pt x="5676" y="1510"/>
                  </a:cubicBezTo>
                  <a:cubicBezTo>
                    <a:pt x="5690" y="1510"/>
                    <a:pt x="5690" y="1496"/>
                    <a:pt x="5705" y="1496"/>
                  </a:cubicBezTo>
                  <a:lnTo>
                    <a:pt x="5734" y="1467"/>
                  </a:lnTo>
                  <a:cubicBezTo>
                    <a:pt x="5749" y="1452"/>
                    <a:pt x="5764" y="1452"/>
                    <a:pt x="5778" y="1437"/>
                  </a:cubicBezTo>
                  <a:cubicBezTo>
                    <a:pt x="5778" y="1437"/>
                    <a:pt x="5778" y="1422"/>
                    <a:pt x="5793" y="1422"/>
                  </a:cubicBezTo>
                  <a:cubicBezTo>
                    <a:pt x="5793" y="1408"/>
                    <a:pt x="5807" y="1408"/>
                    <a:pt x="5822" y="1393"/>
                  </a:cubicBezTo>
                  <a:lnTo>
                    <a:pt x="5836" y="1379"/>
                  </a:lnTo>
                  <a:lnTo>
                    <a:pt x="5866" y="1350"/>
                  </a:lnTo>
                  <a:cubicBezTo>
                    <a:pt x="5866" y="1334"/>
                    <a:pt x="5881" y="1334"/>
                    <a:pt x="5881" y="1334"/>
                  </a:cubicBezTo>
                  <a:cubicBezTo>
                    <a:pt x="5895" y="1320"/>
                    <a:pt x="5895" y="1305"/>
                    <a:pt x="5910" y="1291"/>
                  </a:cubicBezTo>
                  <a:lnTo>
                    <a:pt x="5910" y="1276"/>
                  </a:lnTo>
                  <a:cubicBezTo>
                    <a:pt x="5924" y="1262"/>
                    <a:pt x="5940" y="1246"/>
                    <a:pt x="5940" y="1232"/>
                  </a:cubicBezTo>
                  <a:lnTo>
                    <a:pt x="5940" y="1217"/>
                  </a:lnTo>
                  <a:cubicBezTo>
                    <a:pt x="5940" y="1203"/>
                    <a:pt x="5940" y="1203"/>
                    <a:pt x="5954" y="1188"/>
                  </a:cubicBezTo>
                  <a:lnTo>
                    <a:pt x="5954" y="1174"/>
                  </a:lnTo>
                  <a:lnTo>
                    <a:pt x="5954" y="1"/>
                  </a:lnTo>
                  <a:lnTo>
                    <a:pt x="5940" y="15"/>
                  </a:lnTo>
                  <a:cubicBezTo>
                    <a:pt x="5910" y="30"/>
                    <a:pt x="5895" y="30"/>
                    <a:pt x="5866" y="44"/>
                  </a:cubicBezTo>
                  <a:cubicBezTo>
                    <a:pt x="5866" y="59"/>
                    <a:pt x="5852" y="59"/>
                    <a:pt x="5836" y="59"/>
                  </a:cubicBezTo>
                  <a:cubicBezTo>
                    <a:pt x="5822" y="73"/>
                    <a:pt x="5807" y="73"/>
                    <a:pt x="5793" y="88"/>
                  </a:cubicBezTo>
                  <a:cubicBezTo>
                    <a:pt x="5778" y="88"/>
                    <a:pt x="5764" y="103"/>
                    <a:pt x="5764" y="103"/>
                  </a:cubicBezTo>
                  <a:cubicBezTo>
                    <a:pt x="5719" y="118"/>
                    <a:pt x="5676" y="147"/>
                    <a:pt x="5631" y="161"/>
                  </a:cubicBezTo>
                  <a:cubicBezTo>
                    <a:pt x="4913" y="454"/>
                    <a:pt x="3975" y="630"/>
                    <a:pt x="2978" y="630"/>
                  </a:cubicBezTo>
                  <a:lnTo>
                    <a:pt x="2787" y="630"/>
                  </a:lnTo>
                  <a:cubicBezTo>
                    <a:pt x="2757" y="616"/>
                    <a:pt x="2728" y="616"/>
                    <a:pt x="2699" y="616"/>
                  </a:cubicBezTo>
                  <a:lnTo>
                    <a:pt x="2523" y="616"/>
                  </a:lnTo>
                  <a:cubicBezTo>
                    <a:pt x="2450" y="616"/>
                    <a:pt x="2391" y="601"/>
                    <a:pt x="2333" y="601"/>
                  </a:cubicBezTo>
                  <a:lnTo>
                    <a:pt x="2245" y="601"/>
                  </a:lnTo>
                  <a:cubicBezTo>
                    <a:pt x="2215" y="587"/>
                    <a:pt x="2186" y="587"/>
                    <a:pt x="2157" y="587"/>
                  </a:cubicBezTo>
                  <a:cubicBezTo>
                    <a:pt x="2112" y="587"/>
                    <a:pt x="2083" y="572"/>
                    <a:pt x="2039" y="572"/>
                  </a:cubicBezTo>
                  <a:cubicBezTo>
                    <a:pt x="1995" y="572"/>
                    <a:pt x="1965" y="572"/>
                    <a:pt x="1922" y="558"/>
                  </a:cubicBezTo>
                  <a:lnTo>
                    <a:pt x="1907" y="558"/>
                  </a:lnTo>
                  <a:cubicBezTo>
                    <a:pt x="1863" y="558"/>
                    <a:pt x="1819" y="542"/>
                    <a:pt x="1775" y="542"/>
                  </a:cubicBezTo>
                  <a:lnTo>
                    <a:pt x="1760" y="542"/>
                  </a:lnTo>
                  <a:cubicBezTo>
                    <a:pt x="1746" y="542"/>
                    <a:pt x="1717" y="528"/>
                    <a:pt x="1701" y="528"/>
                  </a:cubicBezTo>
                  <a:cubicBezTo>
                    <a:pt x="1672" y="528"/>
                    <a:pt x="1658" y="528"/>
                    <a:pt x="1629" y="513"/>
                  </a:cubicBezTo>
                  <a:cubicBezTo>
                    <a:pt x="1511" y="499"/>
                    <a:pt x="1394" y="484"/>
                    <a:pt x="1277" y="454"/>
                  </a:cubicBezTo>
                  <a:cubicBezTo>
                    <a:pt x="1248" y="440"/>
                    <a:pt x="1218" y="440"/>
                    <a:pt x="1189" y="425"/>
                  </a:cubicBezTo>
                  <a:lnTo>
                    <a:pt x="1174" y="425"/>
                  </a:lnTo>
                  <a:cubicBezTo>
                    <a:pt x="1144" y="425"/>
                    <a:pt x="1130" y="411"/>
                    <a:pt x="1101" y="411"/>
                  </a:cubicBezTo>
                  <a:cubicBezTo>
                    <a:pt x="1086" y="411"/>
                    <a:pt x="1072" y="411"/>
                    <a:pt x="1056" y="396"/>
                  </a:cubicBezTo>
                  <a:cubicBezTo>
                    <a:pt x="1027" y="396"/>
                    <a:pt x="998" y="382"/>
                    <a:pt x="954" y="382"/>
                  </a:cubicBezTo>
                  <a:cubicBezTo>
                    <a:pt x="925" y="366"/>
                    <a:pt x="896" y="352"/>
                    <a:pt x="851" y="337"/>
                  </a:cubicBezTo>
                  <a:cubicBezTo>
                    <a:pt x="837" y="337"/>
                    <a:pt x="808" y="337"/>
                    <a:pt x="778" y="323"/>
                  </a:cubicBezTo>
                  <a:cubicBezTo>
                    <a:pt x="763" y="323"/>
                    <a:pt x="734" y="308"/>
                    <a:pt x="720" y="308"/>
                  </a:cubicBezTo>
                  <a:cubicBezTo>
                    <a:pt x="690" y="294"/>
                    <a:pt x="675" y="294"/>
                    <a:pt x="646" y="279"/>
                  </a:cubicBezTo>
                  <a:cubicBezTo>
                    <a:pt x="632" y="279"/>
                    <a:pt x="616" y="264"/>
                    <a:pt x="602" y="264"/>
                  </a:cubicBezTo>
                  <a:cubicBezTo>
                    <a:pt x="587" y="264"/>
                    <a:pt x="558" y="249"/>
                    <a:pt x="544" y="249"/>
                  </a:cubicBezTo>
                  <a:lnTo>
                    <a:pt x="323" y="161"/>
                  </a:lnTo>
                  <a:cubicBezTo>
                    <a:pt x="309" y="147"/>
                    <a:pt x="280" y="147"/>
                    <a:pt x="265" y="132"/>
                  </a:cubicBezTo>
                  <a:cubicBezTo>
                    <a:pt x="235" y="118"/>
                    <a:pt x="221" y="118"/>
                    <a:pt x="206" y="103"/>
                  </a:cubicBezTo>
                  <a:cubicBezTo>
                    <a:pt x="162" y="88"/>
                    <a:pt x="118" y="59"/>
                    <a:pt x="74" y="44"/>
                  </a:cubicBezTo>
                  <a:cubicBezTo>
                    <a:pt x="59" y="44"/>
                    <a:pt x="45" y="30"/>
                    <a:pt x="30" y="15"/>
                  </a:cubicBezTo>
                  <a:cubicBezTo>
                    <a:pt x="16" y="15"/>
                    <a:pt x="16" y="1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6399550" y="3170700"/>
              <a:ext cx="148850" cy="47675"/>
            </a:xfrm>
            <a:custGeom>
              <a:rect b="b" l="l" r="r" t="t"/>
              <a:pathLst>
                <a:path extrusionOk="0" h="1907" w="5954">
                  <a:moveTo>
                    <a:pt x="2978" y="1"/>
                  </a:moveTo>
                  <a:cubicBezTo>
                    <a:pt x="2552" y="1"/>
                    <a:pt x="2141" y="30"/>
                    <a:pt x="1760" y="89"/>
                  </a:cubicBezTo>
                  <a:cubicBezTo>
                    <a:pt x="1379" y="161"/>
                    <a:pt x="1013" y="265"/>
                    <a:pt x="720" y="382"/>
                  </a:cubicBezTo>
                  <a:cubicBezTo>
                    <a:pt x="470" y="484"/>
                    <a:pt x="294" y="601"/>
                    <a:pt x="177" y="689"/>
                  </a:cubicBezTo>
                  <a:cubicBezTo>
                    <a:pt x="59" y="793"/>
                    <a:pt x="1" y="880"/>
                    <a:pt x="1" y="953"/>
                  </a:cubicBezTo>
                  <a:cubicBezTo>
                    <a:pt x="1" y="1056"/>
                    <a:pt x="147" y="1232"/>
                    <a:pt x="456" y="1393"/>
                  </a:cubicBezTo>
                  <a:cubicBezTo>
                    <a:pt x="470" y="1408"/>
                    <a:pt x="470" y="1408"/>
                    <a:pt x="485" y="1408"/>
                  </a:cubicBezTo>
                  <a:cubicBezTo>
                    <a:pt x="499" y="1422"/>
                    <a:pt x="514" y="1422"/>
                    <a:pt x="528" y="1438"/>
                  </a:cubicBezTo>
                  <a:cubicBezTo>
                    <a:pt x="558" y="1452"/>
                    <a:pt x="573" y="1452"/>
                    <a:pt x="587" y="1467"/>
                  </a:cubicBezTo>
                  <a:cubicBezTo>
                    <a:pt x="632" y="1481"/>
                    <a:pt x="675" y="1496"/>
                    <a:pt x="720" y="1526"/>
                  </a:cubicBezTo>
                  <a:cubicBezTo>
                    <a:pt x="778" y="1555"/>
                    <a:pt x="851" y="1569"/>
                    <a:pt x="925" y="1598"/>
                  </a:cubicBezTo>
                  <a:cubicBezTo>
                    <a:pt x="1496" y="1790"/>
                    <a:pt x="2229" y="1907"/>
                    <a:pt x="2978" y="1907"/>
                  </a:cubicBezTo>
                  <a:cubicBezTo>
                    <a:pt x="3828" y="1907"/>
                    <a:pt x="4649" y="1760"/>
                    <a:pt x="5236" y="1526"/>
                  </a:cubicBezTo>
                  <a:cubicBezTo>
                    <a:pt x="5250" y="1510"/>
                    <a:pt x="5265" y="1510"/>
                    <a:pt x="5279" y="1496"/>
                  </a:cubicBezTo>
                  <a:cubicBezTo>
                    <a:pt x="5295" y="1496"/>
                    <a:pt x="5309" y="1481"/>
                    <a:pt x="5324" y="1481"/>
                  </a:cubicBezTo>
                  <a:cubicBezTo>
                    <a:pt x="5353" y="1467"/>
                    <a:pt x="5397" y="1452"/>
                    <a:pt x="5426" y="1438"/>
                  </a:cubicBezTo>
                  <a:cubicBezTo>
                    <a:pt x="5441" y="1422"/>
                    <a:pt x="5455" y="1422"/>
                    <a:pt x="5470" y="1408"/>
                  </a:cubicBezTo>
                  <a:lnTo>
                    <a:pt x="5485" y="1408"/>
                  </a:lnTo>
                  <a:cubicBezTo>
                    <a:pt x="5793" y="1232"/>
                    <a:pt x="5954" y="1056"/>
                    <a:pt x="5954" y="953"/>
                  </a:cubicBezTo>
                  <a:cubicBezTo>
                    <a:pt x="5954" y="822"/>
                    <a:pt x="5719" y="587"/>
                    <a:pt x="5236" y="382"/>
                  </a:cubicBezTo>
                  <a:cubicBezTo>
                    <a:pt x="4649" y="132"/>
                    <a:pt x="3828" y="1"/>
                    <a:pt x="29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6399550" y="3354725"/>
              <a:ext cx="148850" cy="53175"/>
            </a:xfrm>
            <a:custGeom>
              <a:rect b="b" l="l" r="r" t="t"/>
              <a:pathLst>
                <a:path extrusionOk="0" h="2127" w="5954">
                  <a:moveTo>
                    <a:pt x="1" y="1"/>
                  </a:moveTo>
                  <a:lnTo>
                    <a:pt x="1" y="528"/>
                  </a:lnTo>
                  <a:lnTo>
                    <a:pt x="1" y="1174"/>
                  </a:lnTo>
                  <a:cubicBezTo>
                    <a:pt x="1" y="1305"/>
                    <a:pt x="235" y="1540"/>
                    <a:pt x="720" y="1745"/>
                  </a:cubicBezTo>
                  <a:cubicBezTo>
                    <a:pt x="763" y="1760"/>
                    <a:pt x="822" y="1789"/>
                    <a:pt x="880" y="1804"/>
                  </a:cubicBezTo>
                  <a:cubicBezTo>
                    <a:pt x="896" y="1819"/>
                    <a:pt x="925" y="1819"/>
                    <a:pt x="939" y="1819"/>
                  </a:cubicBezTo>
                  <a:cubicBezTo>
                    <a:pt x="954" y="1833"/>
                    <a:pt x="954" y="1833"/>
                    <a:pt x="968" y="1833"/>
                  </a:cubicBezTo>
                  <a:cubicBezTo>
                    <a:pt x="984" y="1833"/>
                    <a:pt x="998" y="1848"/>
                    <a:pt x="1013" y="1848"/>
                  </a:cubicBezTo>
                  <a:cubicBezTo>
                    <a:pt x="1027" y="1848"/>
                    <a:pt x="1042" y="1862"/>
                    <a:pt x="1072" y="1862"/>
                  </a:cubicBezTo>
                  <a:cubicBezTo>
                    <a:pt x="1086" y="1877"/>
                    <a:pt x="1101" y="1877"/>
                    <a:pt x="1115" y="1877"/>
                  </a:cubicBezTo>
                  <a:cubicBezTo>
                    <a:pt x="1130" y="1891"/>
                    <a:pt x="1144" y="1891"/>
                    <a:pt x="1160" y="1891"/>
                  </a:cubicBezTo>
                  <a:cubicBezTo>
                    <a:pt x="1189" y="1907"/>
                    <a:pt x="1203" y="1907"/>
                    <a:pt x="1218" y="1907"/>
                  </a:cubicBezTo>
                  <a:cubicBezTo>
                    <a:pt x="1232" y="1921"/>
                    <a:pt x="1248" y="1921"/>
                    <a:pt x="1262" y="1921"/>
                  </a:cubicBezTo>
                  <a:cubicBezTo>
                    <a:pt x="1277" y="1921"/>
                    <a:pt x="1306" y="1936"/>
                    <a:pt x="1320" y="1936"/>
                  </a:cubicBezTo>
                  <a:cubicBezTo>
                    <a:pt x="1394" y="1950"/>
                    <a:pt x="1467" y="1965"/>
                    <a:pt x="1541" y="1995"/>
                  </a:cubicBezTo>
                  <a:lnTo>
                    <a:pt x="1599" y="1995"/>
                  </a:lnTo>
                  <a:cubicBezTo>
                    <a:pt x="1643" y="2009"/>
                    <a:pt x="1687" y="2009"/>
                    <a:pt x="1731" y="2024"/>
                  </a:cubicBezTo>
                  <a:cubicBezTo>
                    <a:pt x="1746" y="2024"/>
                    <a:pt x="1775" y="2024"/>
                    <a:pt x="1789" y="2038"/>
                  </a:cubicBezTo>
                  <a:lnTo>
                    <a:pt x="1848" y="2038"/>
                  </a:lnTo>
                  <a:cubicBezTo>
                    <a:pt x="1877" y="2053"/>
                    <a:pt x="1893" y="2053"/>
                    <a:pt x="1922" y="2053"/>
                  </a:cubicBezTo>
                  <a:cubicBezTo>
                    <a:pt x="1951" y="2053"/>
                    <a:pt x="1965" y="2053"/>
                    <a:pt x="1995" y="2067"/>
                  </a:cubicBezTo>
                  <a:lnTo>
                    <a:pt x="2039" y="2067"/>
                  </a:lnTo>
                  <a:cubicBezTo>
                    <a:pt x="2069" y="2067"/>
                    <a:pt x="2098" y="2083"/>
                    <a:pt x="2112" y="2083"/>
                  </a:cubicBezTo>
                  <a:lnTo>
                    <a:pt x="2127" y="2083"/>
                  </a:lnTo>
                  <a:cubicBezTo>
                    <a:pt x="2171" y="2083"/>
                    <a:pt x="2215" y="2083"/>
                    <a:pt x="2245" y="2097"/>
                  </a:cubicBezTo>
                  <a:lnTo>
                    <a:pt x="2347" y="2097"/>
                  </a:lnTo>
                  <a:cubicBezTo>
                    <a:pt x="2376" y="2097"/>
                    <a:pt x="2405" y="2112"/>
                    <a:pt x="2421" y="2112"/>
                  </a:cubicBezTo>
                  <a:lnTo>
                    <a:pt x="2581" y="2112"/>
                  </a:lnTo>
                  <a:cubicBezTo>
                    <a:pt x="2611" y="2112"/>
                    <a:pt x="2640" y="2126"/>
                    <a:pt x="2655" y="2126"/>
                  </a:cubicBezTo>
                  <a:lnTo>
                    <a:pt x="2978" y="2126"/>
                  </a:lnTo>
                  <a:cubicBezTo>
                    <a:pt x="3828" y="2126"/>
                    <a:pt x="4649" y="1979"/>
                    <a:pt x="5236" y="1745"/>
                  </a:cubicBezTo>
                  <a:cubicBezTo>
                    <a:pt x="5719" y="1540"/>
                    <a:pt x="5954" y="1305"/>
                    <a:pt x="5954" y="1174"/>
                  </a:cubicBezTo>
                  <a:lnTo>
                    <a:pt x="5954" y="1"/>
                  </a:lnTo>
                  <a:cubicBezTo>
                    <a:pt x="5924" y="15"/>
                    <a:pt x="5881" y="30"/>
                    <a:pt x="5852" y="44"/>
                  </a:cubicBezTo>
                  <a:cubicBezTo>
                    <a:pt x="5836" y="59"/>
                    <a:pt x="5822" y="59"/>
                    <a:pt x="5793" y="73"/>
                  </a:cubicBezTo>
                  <a:cubicBezTo>
                    <a:pt x="5778" y="73"/>
                    <a:pt x="5764" y="89"/>
                    <a:pt x="5764" y="89"/>
                  </a:cubicBezTo>
                  <a:cubicBezTo>
                    <a:pt x="5719" y="118"/>
                    <a:pt x="5676" y="132"/>
                    <a:pt x="5631" y="147"/>
                  </a:cubicBezTo>
                  <a:cubicBezTo>
                    <a:pt x="4913" y="455"/>
                    <a:pt x="3975" y="616"/>
                    <a:pt x="2978" y="616"/>
                  </a:cubicBezTo>
                  <a:lnTo>
                    <a:pt x="2699" y="616"/>
                  </a:lnTo>
                  <a:cubicBezTo>
                    <a:pt x="2669" y="616"/>
                    <a:pt x="2640" y="601"/>
                    <a:pt x="2611" y="601"/>
                  </a:cubicBezTo>
                  <a:lnTo>
                    <a:pt x="2523" y="601"/>
                  </a:lnTo>
                  <a:cubicBezTo>
                    <a:pt x="2450" y="601"/>
                    <a:pt x="2391" y="601"/>
                    <a:pt x="2333" y="587"/>
                  </a:cubicBezTo>
                  <a:lnTo>
                    <a:pt x="2245" y="587"/>
                  </a:lnTo>
                  <a:cubicBezTo>
                    <a:pt x="2215" y="587"/>
                    <a:pt x="2186" y="572"/>
                    <a:pt x="2157" y="572"/>
                  </a:cubicBezTo>
                  <a:cubicBezTo>
                    <a:pt x="2112" y="572"/>
                    <a:pt x="2083" y="572"/>
                    <a:pt x="2039" y="558"/>
                  </a:cubicBezTo>
                  <a:lnTo>
                    <a:pt x="1922" y="558"/>
                  </a:lnTo>
                  <a:cubicBezTo>
                    <a:pt x="1922" y="542"/>
                    <a:pt x="1907" y="542"/>
                    <a:pt x="1907" y="542"/>
                  </a:cubicBezTo>
                  <a:cubicBezTo>
                    <a:pt x="1863" y="542"/>
                    <a:pt x="1819" y="542"/>
                    <a:pt x="1775" y="528"/>
                  </a:cubicBezTo>
                  <a:lnTo>
                    <a:pt x="1760" y="528"/>
                  </a:lnTo>
                  <a:cubicBezTo>
                    <a:pt x="1687" y="513"/>
                    <a:pt x="1614" y="499"/>
                    <a:pt x="1541" y="499"/>
                  </a:cubicBezTo>
                  <a:cubicBezTo>
                    <a:pt x="1496" y="484"/>
                    <a:pt x="1467" y="484"/>
                    <a:pt x="1423" y="470"/>
                  </a:cubicBezTo>
                  <a:cubicBezTo>
                    <a:pt x="1394" y="470"/>
                    <a:pt x="1350" y="455"/>
                    <a:pt x="1320" y="455"/>
                  </a:cubicBezTo>
                  <a:cubicBezTo>
                    <a:pt x="1277" y="440"/>
                    <a:pt x="1248" y="440"/>
                    <a:pt x="1218" y="425"/>
                  </a:cubicBezTo>
                  <a:cubicBezTo>
                    <a:pt x="1174" y="425"/>
                    <a:pt x="1130" y="411"/>
                    <a:pt x="1101" y="396"/>
                  </a:cubicBezTo>
                  <a:cubicBezTo>
                    <a:pt x="1056" y="396"/>
                    <a:pt x="1027" y="382"/>
                    <a:pt x="998" y="382"/>
                  </a:cubicBezTo>
                  <a:cubicBezTo>
                    <a:pt x="968" y="367"/>
                    <a:pt x="925" y="352"/>
                    <a:pt x="896" y="337"/>
                  </a:cubicBezTo>
                  <a:cubicBezTo>
                    <a:pt x="690" y="294"/>
                    <a:pt x="499" y="220"/>
                    <a:pt x="323" y="147"/>
                  </a:cubicBezTo>
                  <a:cubicBezTo>
                    <a:pt x="265" y="118"/>
                    <a:pt x="221" y="103"/>
                    <a:pt x="162" y="73"/>
                  </a:cubicBezTo>
                  <a:cubicBezTo>
                    <a:pt x="133" y="59"/>
                    <a:pt x="118" y="59"/>
                    <a:pt x="104" y="44"/>
                  </a:cubicBezTo>
                  <a:cubicBezTo>
                    <a:pt x="74" y="30"/>
                    <a:pt x="45" y="15"/>
                    <a:pt x="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29"/>
          <p:cNvGrpSpPr/>
          <p:nvPr/>
        </p:nvGrpSpPr>
        <p:grpSpPr>
          <a:xfrm>
            <a:off x="2496263" y="2333425"/>
            <a:ext cx="426350" cy="425975"/>
            <a:chOff x="1731200" y="2319875"/>
            <a:chExt cx="426350" cy="425975"/>
          </a:xfrm>
        </p:grpSpPr>
        <p:sp>
          <p:nvSpPr>
            <p:cNvPr id="1009" name="Google Shape;1009;p29"/>
            <p:cNvSpPr/>
            <p:nvPr/>
          </p:nvSpPr>
          <p:spPr>
            <a:xfrm>
              <a:off x="1957000" y="2319875"/>
              <a:ext cx="83225" cy="76650"/>
            </a:xfrm>
            <a:custGeom>
              <a:rect b="b" l="l" r="r" t="t"/>
              <a:pathLst>
                <a:path extrusionOk="0" h="3066" w="3329">
                  <a:moveTo>
                    <a:pt x="1" y="0"/>
                  </a:moveTo>
                  <a:lnTo>
                    <a:pt x="1" y="2508"/>
                  </a:lnTo>
                  <a:cubicBezTo>
                    <a:pt x="734" y="2567"/>
                    <a:pt x="1438" y="2757"/>
                    <a:pt x="2068" y="3065"/>
                  </a:cubicBezTo>
                  <a:lnTo>
                    <a:pt x="3329" y="880"/>
                  </a:lnTo>
                  <a:cubicBezTo>
                    <a:pt x="2302" y="367"/>
                    <a:pt x="1174" y="7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1847775" y="2319875"/>
              <a:ext cx="84325" cy="76650"/>
            </a:xfrm>
            <a:custGeom>
              <a:rect b="b" l="l" r="r" t="t"/>
              <a:pathLst>
                <a:path extrusionOk="0" h="3066" w="3373">
                  <a:moveTo>
                    <a:pt x="3373" y="0"/>
                  </a:moveTo>
                  <a:cubicBezTo>
                    <a:pt x="2185" y="74"/>
                    <a:pt x="1041" y="381"/>
                    <a:pt x="0" y="909"/>
                  </a:cubicBezTo>
                  <a:lnTo>
                    <a:pt x="1261" y="3065"/>
                  </a:lnTo>
                  <a:cubicBezTo>
                    <a:pt x="1907" y="2757"/>
                    <a:pt x="2624" y="2567"/>
                    <a:pt x="3373" y="2508"/>
                  </a:cubicBezTo>
                  <a:lnTo>
                    <a:pt x="33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1" name="Google Shape;1011;p29"/>
            <p:cNvGrpSpPr/>
            <p:nvPr/>
          </p:nvGrpSpPr>
          <p:grpSpPr>
            <a:xfrm>
              <a:off x="1731200" y="2354700"/>
              <a:ext cx="426350" cy="391150"/>
              <a:chOff x="1731200" y="2354700"/>
              <a:chExt cx="426350" cy="391150"/>
            </a:xfrm>
          </p:grpSpPr>
          <p:sp>
            <p:nvSpPr>
              <p:cNvPr id="1012" name="Google Shape;1012;p29"/>
              <p:cNvSpPr/>
              <p:nvPr/>
            </p:nvSpPr>
            <p:spPr>
              <a:xfrm>
                <a:off x="1731550" y="2546050"/>
                <a:ext cx="76650" cy="83225"/>
              </a:xfrm>
              <a:custGeom>
                <a:rect b="b" l="l" r="r" t="t"/>
                <a:pathLst>
                  <a:path extrusionOk="0" h="3329" w="3066">
                    <a:moveTo>
                      <a:pt x="1" y="1"/>
                    </a:moveTo>
                    <a:cubicBezTo>
                      <a:pt x="74" y="1174"/>
                      <a:pt x="382" y="2302"/>
                      <a:pt x="896" y="3329"/>
                    </a:cubicBezTo>
                    <a:lnTo>
                      <a:pt x="3066" y="2068"/>
                    </a:lnTo>
                    <a:cubicBezTo>
                      <a:pt x="2757" y="1438"/>
                      <a:pt x="2567" y="734"/>
                      <a:pt x="24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1818450" y="2406750"/>
                <a:ext cx="251850" cy="252250"/>
              </a:xfrm>
              <a:custGeom>
                <a:rect b="b" l="l" r="r" t="t"/>
                <a:pathLst>
                  <a:path extrusionOk="0" h="10090" w="10074">
                    <a:moveTo>
                      <a:pt x="5044" y="2259"/>
                    </a:moveTo>
                    <a:lnTo>
                      <a:pt x="5381" y="2582"/>
                    </a:lnTo>
                    <a:lnTo>
                      <a:pt x="5909" y="3065"/>
                    </a:lnTo>
                    <a:cubicBezTo>
                      <a:pt x="6071" y="3227"/>
                      <a:pt x="6261" y="3387"/>
                      <a:pt x="6437" y="3563"/>
                    </a:cubicBezTo>
                    <a:cubicBezTo>
                      <a:pt x="6481" y="3608"/>
                      <a:pt x="6525" y="3651"/>
                      <a:pt x="6583" y="3696"/>
                    </a:cubicBezTo>
                    <a:cubicBezTo>
                      <a:pt x="6863" y="3974"/>
                      <a:pt x="7199" y="4283"/>
                      <a:pt x="7420" y="4678"/>
                    </a:cubicBezTo>
                    <a:cubicBezTo>
                      <a:pt x="7727" y="5235"/>
                      <a:pt x="7713" y="5880"/>
                      <a:pt x="7390" y="6408"/>
                    </a:cubicBezTo>
                    <a:cubicBezTo>
                      <a:pt x="7068" y="6922"/>
                      <a:pt x="6583" y="7215"/>
                      <a:pt x="5997" y="7215"/>
                    </a:cubicBezTo>
                    <a:cubicBezTo>
                      <a:pt x="5971" y="7218"/>
                      <a:pt x="5944" y="7219"/>
                      <a:pt x="5917" y="7219"/>
                    </a:cubicBezTo>
                    <a:cubicBezTo>
                      <a:pt x="5793" y="7219"/>
                      <a:pt x="5663" y="7195"/>
                      <a:pt x="5543" y="7171"/>
                    </a:cubicBezTo>
                    <a:lnTo>
                      <a:pt x="5543" y="7743"/>
                    </a:lnTo>
                    <a:lnTo>
                      <a:pt x="4546" y="7743"/>
                    </a:lnTo>
                    <a:lnTo>
                      <a:pt x="4546" y="7171"/>
                    </a:lnTo>
                    <a:cubicBezTo>
                      <a:pt x="4399" y="7200"/>
                      <a:pt x="4253" y="7215"/>
                      <a:pt x="4091" y="7215"/>
                    </a:cubicBezTo>
                    <a:lnTo>
                      <a:pt x="4077" y="7215"/>
                    </a:lnTo>
                    <a:cubicBezTo>
                      <a:pt x="3504" y="7215"/>
                      <a:pt x="3006" y="6922"/>
                      <a:pt x="2698" y="6408"/>
                    </a:cubicBezTo>
                    <a:cubicBezTo>
                      <a:pt x="2376" y="5880"/>
                      <a:pt x="2360" y="5235"/>
                      <a:pt x="2669" y="4678"/>
                    </a:cubicBezTo>
                    <a:cubicBezTo>
                      <a:pt x="2888" y="4283"/>
                      <a:pt x="3211" y="3974"/>
                      <a:pt x="3504" y="3696"/>
                    </a:cubicBezTo>
                    <a:cubicBezTo>
                      <a:pt x="3549" y="3651"/>
                      <a:pt x="3592" y="3608"/>
                      <a:pt x="3651" y="3563"/>
                    </a:cubicBezTo>
                    <a:cubicBezTo>
                      <a:pt x="3827" y="3387"/>
                      <a:pt x="4003" y="3227"/>
                      <a:pt x="4179" y="3065"/>
                    </a:cubicBezTo>
                    <a:cubicBezTo>
                      <a:pt x="4355" y="2904"/>
                      <a:pt x="4531" y="2742"/>
                      <a:pt x="4692" y="2582"/>
                    </a:cubicBezTo>
                    <a:lnTo>
                      <a:pt x="5044" y="2259"/>
                    </a:lnTo>
                    <a:close/>
                    <a:moveTo>
                      <a:pt x="5044" y="1"/>
                    </a:moveTo>
                    <a:cubicBezTo>
                      <a:pt x="2258" y="1"/>
                      <a:pt x="0" y="2273"/>
                      <a:pt x="0" y="5045"/>
                    </a:cubicBezTo>
                    <a:cubicBezTo>
                      <a:pt x="0" y="7831"/>
                      <a:pt x="2258" y="10089"/>
                      <a:pt x="5044" y="10089"/>
                    </a:cubicBezTo>
                    <a:cubicBezTo>
                      <a:pt x="7815" y="10089"/>
                      <a:pt x="10073" y="7831"/>
                      <a:pt x="10073" y="5045"/>
                    </a:cubicBezTo>
                    <a:cubicBezTo>
                      <a:pt x="10073" y="2273"/>
                      <a:pt x="7815" y="1"/>
                      <a:pt x="50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1957350" y="2669225"/>
                <a:ext cx="83275" cy="76625"/>
              </a:xfrm>
              <a:custGeom>
                <a:rect b="b" l="l" r="r" t="t"/>
                <a:pathLst>
                  <a:path extrusionOk="0" h="3065" w="3331">
                    <a:moveTo>
                      <a:pt x="2069" y="1"/>
                    </a:moveTo>
                    <a:cubicBezTo>
                      <a:pt x="1438" y="308"/>
                      <a:pt x="734" y="499"/>
                      <a:pt x="1" y="572"/>
                    </a:cubicBezTo>
                    <a:lnTo>
                      <a:pt x="1" y="3065"/>
                    </a:lnTo>
                    <a:cubicBezTo>
                      <a:pt x="1174" y="2992"/>
                      <a:pt x="2304" y="2699"/>
                      <a:pt x="3330" y="2171"/>
                    </a:cubicBezTo>
                    <a:lnTo>
                      <a:pt x="20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1903500" y="2497675"/>
                <a:ext cx="81750" cy="64550"/>
              </a:xfrm>
              <a:custGeom>
                <a:rect b="b" l="l" r="r" t="t"/>
                <a:pathLst>
                  <a:path extrusionOk="0" h="2582" w="3270">
                    <a:moveTo>
                      <a:pt x="1642" y="0"/>
                    </a:moveTo>
                    <a:cubicBezTo>
                      <a:pt x="1568" y="59"/>
                      <a:pt x="1510" y="102"/>
                      <a:pt x="1451" y="161"/>
                    </a:cubicBezTo>
                    <a:cubicBezTo>
                      <a:pt x="1275" y="323"/>
                      <a:pt x="1099" y="484"/>
                      <a:pt x="939" y="646"/>
                    </a:cubicBezTo>
                    <a:cubicBezTo>
                      <a:pt x="894" y="689"/>
                      <a:pt x="835" y="733"/>
                      <a:pt x="792" y="792"/>
                    </a:cubicBezTo>
                    <a:cubicBezTo>
                      <a:pt x="542" y="1027"/>
                      <a:pt x="278" y="1261"/>
                      <a:pt x="147" y="1525"/>
                    </a:cubicBezTo>
                    <a:cubicBezTo>
                      <a:pt x="0" y="1760"/>
                      <a:pt x="0" y="2024"/>
                      <a:pt x="147" y="2258"/>
                    </a:cubicBezTo>
                    <a:cubicBezTo>
                      <a:pt x="278" y="2478"/>
                      <a:pt x="454" y="2581"/>
                      <a:pt x="689" y="2581"/>
                    </a:cubicBezTo>
                    <a:cubicBezTo>
                      <a:pt x="835" y="2581"/>
                      <a:pt x="982" y="2536"/>
                      <a:pt x="1114" y="2464"/>
                    </a:cubicBezTo>
                    <a:lnTo>
                      <a:pt x="1642" y="2126"/>
                    </a:lnTo>
                    <a:lnTo>
                      <a:pt x="2155" y="2464"/>
                    </a:lnTo>
                    <a:cubicBezTo>
                      <a:pt x="2288" y="2536"/>
                      <a:pt x="2434" y="2581"/>
                      <a:pt x="2595" y="2581"/>
                    </a:cubicBezTo>
                    <a:cubicBezTo>
                      <a:pt x="2815" y="2581"/>
                      <a:pt x="2991" y="2478"/>
                      <a:pt x="3138" y="2258"/>
                    </a:cubicBezTo>
                    <a:cubicBezTo>
                      <a:pt x="3269" y="2024"/>
                      <a:pt x="3269" y="1760"/>
                      <a:pt x="3138" y="1525"/>
                    </a:cubicBezTo>
                    <a:cubicBezTo>
                      <a:pt x="2991" y="1261"/>
                      <a:pt x="2742" y="1027"/>
                      <a:pt x="2493" y="792"/>
                    </a:cubicBezTo>
                    <a:lnTo>
                      <a:pt x="2346" y="646"/>
                    </a:lnTo>
                    <a:cubicBezTo>
                      <a:pt x="2170" y="484"/>
                      <a:pt x="1994" y="323"/>
                      <a:pt x="1832" y="161"/>
                    </a:cubicBezTo>
                    <a:cubicBezTo>
                      <a:pt x="1760" y="102"/>
                      <a:pt x="1701" y="59"/>
                      <a:pt x="16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1849225" y="2669575"/>
                <a:ext cx="83225" cy="76275"/>
              </a:xfrm>
              <a:custGeom>
                <a:rect b="b" l="l" r="r" t="t"/>
                <a:pathLst>
                  <a:path extrusionOk="0" h="3051" w="3329">
                    <a:moveTo>
                      <a:pt x="1247" y="1"/>
                    </a:moveTo>
                    <a:lnTo>
                      <a:pt x="1" y="2186"/>
                    </a:lnTo>
                    <a:cubicBezTo>
                      <a:pt x="1027" y="2699"/>
                      <a:pt x="2156" y="2992"/>
                      <a:pt x="3329" y="3051"/>
                    </a:cubicBezTo>
                    <a:lnTo>
                      <a:pt x="3329" y="558"/>
                    </a:lnTo>
                    <a:cubicBezTo>
                      <a:pt x="2582" y="499"/>
                      <a:pt x="1892" y="309"/>
                      <a:pt x="12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1731200" y="2437900"/>
                <a:ext cx="76625" cy="83250"/>
              </a:xfrm>
              <a:custGeom>
                <a:rect b="b" l="l" r="r" t="t"/>
                <a:pathLst>
                  <a:path extrusionOk="0" h="3330" w="3065">
                    <a:moveTo>
                      <a:pt x="880" y="1"/>
                    </a:moveTo>
                    <a:cubicBezTo>
                      <a:pt x="366" y="1027"/>
                      <a:pt x="73" y="2157"/>
                      <a:pt x="0" y="3330"/>
                    </a:cubicBezTo>
                    <a:lnTo>
                      <a:pt x="2507" y="3330"/>
                    </a:lnTo>
                    <a:cubicBezTo>
                      <a:pt x="2566" y="2581"/>
                      <a:pt x="2757" y="1893"/>
                      <a:pt x="3064" y="1248"/>
                    </a:cubicBezTo>
                    <a:lnTo>
                      <a:pt x="8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1765650" y="2355050"/>
                <a:ext cx="92025" cy="92400"/>
              </a:xfrm>
              <a:custGeom>
                <a:rect b="b" l="l" r="r" t="t"/>
                <a:pathLst>
                  <a:path extrusionOk="0" h="3696" w="3681">
                    <a:moveTo>
                      <a:pt x="2420" y="1"/>
                    </a:moveTo>
                    <a:cubicBezTo>
                      <a:pt x="1966" y="309"/>
                      <a:pt x="1526" y="675"/>
                      <a:pt x="1115" y="1072"/>
                    </a:cubicBezTo>
                    <a:cubicBezTo>
                      <a:pt x="689" y="1496"/>
                      <a:pt x="323" y="1966"/>
                      <a:pt x="1" y="2450"/>
                    </a:cubicBezTo>
                    <a:lnTo>
                      <a:pt x="2171" y="3696"/>
                    </a:lnTo>
                    <a:cubicBezTo>
                      <a:pt x="2581" y="3095"/>
                      <a:pt x="3094" y="2582"/>
                      <a:pt x="3681" y="2171"/>
                    </a:cubicBezTo>
                    <a:lnTo>
                      <a:pt x="24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1766400" y="2619375"/>
                <a:ext cx="92400" cy="92400"/>
              </a:xfrm>
              <a:custGeom>
                <a:rect b="b" l="l" r="r" t="t"/>
                <a:pathLst>
                  <a:path extrusionOk="0" h="3696" w="3696">
                    <a:moveTo>
                      <a:pt x="2170" y="0"/>
                    </a:moveTo>
                    <a:lnTo>
                      <a:pt x="0" y="1261"/>
                    </a:lnTo>
                    <a:cubicBezTo>
                      <a:pt x="323" y="1731"/>
                      <a:pt x="675" y="2171"/>
                      <a:pt x="1085" y="2581"/>
                    </a:cubicBezTo>
                    <a:cubicBezTo>
                      <a:pt x="1510" y="3006"/>
                      <a:pt x="1965" y="3373"/>
                      <a:pt x="2448" y="3696"/>
                    </a:cubicBezTo>
                    <a:lnTo>
                      <a:pt x="3695" y="1510"/>
                    </a:lnTo>
                    <a:cubicBezTo>
                      <a:pt x="3109" y="1100"/>
                      <a:pt x="2581" y="587"/>
                      <a:pt x="2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9"/>
              <p:cNvSpPr/>
              <p:nvPr/>
            </p:nvSpPr>
            <p:spPr>
              <a:xfrm>
                <a:off x="2030675" y="2618650"/>
                <a:ext cx="92400" cy="92400"/>
              </a:xfrm>
              <a:custGeom>
                <a:rect b="b" l="l" r="r" t="t"/>
                <a:pathLst>
                  <a:path extrusionOk="0" h="3696" w="3696">
                    <a:moveTo>
                      <a:pt x="1511" y="0"/>
                    </a:moveTo>
                    <a:cubicBezTo>
                      <a:pt x="1101" y="601"/>
                      <a:pt x="587" y="1115"/>
                      <a:pt x="1" y="1525"/>
                    </a:cubicBezTo>
                    <a:lnTo>
                      <a:pt x="1262" y="3695"/>
                    </a:lnTo>
                    <a:cubicBezTo>
                      <a:pt x="1731" y="3387"/>
                      <a:pt x="2171" y="3021"/>
                      <a:pt x="2581" y="2610"/>
                    </a:cubicBezTo>
                    <a:cubicBezTo>
                      <a:pt x="3007" y="2184"/>
                      <a:pt x="3373" y="1730"/>
                      <a:pt x="3696" y="1261"/>
                    </a:cubicBezTo>
                    <a:lnTo>
                      <a:pt x="15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9"/>
              <p:cNvSpPr/>
              <p:nvPr/>
            </p:nvSpPr>
            <p:spPr>
              <a:xfrm>
                <a:off x="2080925" y="2437175"/>
                <a:ext cx="76625" cy="83250"/>
              </a:xfrm>
              <a:custGeom>
                <a:rect b="b" l="l" r="r" t="t"/>
                <a:pathLst>
                  <a:path extrusionOk="0" h="3330" w="3065">
                    <a:moveTo>
                      <a:pt x="2170" y="0"/>
                    </a:moveTo>
                    <a:lnTo>
                      <a:pt x="0" y="1247"/>
                    </a:lnTo>
                    <a:cubicBezTo>
                      <a:pt x="307" y="1892"/>
                      <a:pt x="499" y="2581"/>
                      <a:pt x="557" y="3329"/>
                    </a:cubicBezTo>
                    <a:lnTo>
                      <a:pt x="3064" y="3314"/>
                    </a:lnTo>
                    <a:cubicBezTo>
                      <a:pt x="2991" y="2141"/>
                      <a:pt x="2683" y="1027"/>
                      <a:pt x="2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9"/>
              <p:cNvSpPr/>
              <p:nvPr/>
            </p:nvSpPr>
            <p:spPr>
              <a:xfrm>
                <a:off x="2081275" y="2545325"/>
                <a:ext cx="76275" cy="82875"/>
              </a:xfrm>
              <a:custGeom>
                <a:rect b="b" l="l" r="r" t="t"/>
                <a:pathLst>
                  <a:path extrusionOk="0" h="3315" w="3051">
                    <a:moveTo>
                      <a:pt x="543" y="1"/>
                    </a:moveTo>
                    <a:cubicBezTo>
                      <a:pt x="485" y="734"/>
                      <a:pt x="293" y="1438"/>
                      <a:pt x="0" y="2067"/>
                    </a:cubicBezTo>
                    <a:lnTo>
                      <a:pt x="2170" y="3314"/>
                    </a:lnTo>
                    <a:cubicBezTo>
                      <a:pt x="2684" y="2288"/>
                      <a:pt x="2991" y="1158"/>
                      <a:pt x="30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9"/>
              <p:cNvSpPr/>
              <p:nvPr/>
            </p:nvSpPr>
            <p:spPr>
              <a:xfrm>
                <a:off x="2030325" y="2354700"/>
                <a:ext cx="92400" cy="92025"/>
              </a:xfrm>
              <a:custGeom>
                <a:rect b="b" l="l" r="r" t="t"/>
                <a:pathLst>
                  <a:path extrusionOk="0" h="3681" w="3696">
                    <a:moveTo>
                      <a:pt x="1262" y="1"/>
                    </a:moveTo>
                    <a:lnTo>
                      <a:pt x="1" y="2171"/>
                    </a:lnTo>
                    <a:cubicBezTo>
                      <a:pt x="601" y="2581"/>
                      <a:pt x="1115" y="3094"/>
                      <a:pt x="1525" y="3681"/>
                    </a:cubicBezTo>
                    <a:lnTo>
                      <a:pt x="3696" y="2435"/>
                    </a:lnTo>
                    <a:cubicBezTo>
                      <a:pt x="3373" y="1950"/>
                      <a:pt x="3021" y="1510"/>
                      <a:pt x="2595" y="1086"/>
                    </a:cubicBezTo>
                    <a:cubicBezTo>
                      <a:pt x="2185" y="675"/>
                      <a:pt x="1731" y="308"/>
                      <a:pt x="1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4" name="Google Shape;1024;p29"/>
          <p:cNvGrpSpPr/>
          <p:nvPr/>
        </p:nvGrpSpPr>
        <p:grpSpPr>
          <a:xfrm>
            <a:off x="6227638" y="3642475"/>
            <a:ext cx="426000" cy="284850"/>
            <a:chOff x="5462575" y="3628925"/>
            <a:chExt cx="426000" cy="284850"/>
          </a:xfrm>
        </p:grpSpPr>
        <p:sp>
          <p:nvSpPr>
            <p:cNvPr id="1025" name="Google Shape;1025;p29"/>
            <p:cNvSpPr/>
            <p:nvPr/>
          </p:nvSpPr>
          <p:spPr>
            <a:xfrm>
              <a:off x="5741175" y="3696375"/>
              <a:ext cx="80325" cy="149950"/>
            </a:xfrm>
            <a:custGeom>
              <a:rect b="b" l="l" r="r" t="t"/>
              <a:pathLst>
                <a:path extrusionOk="0" h="5998" w="3213">
                  <a:moveTo>
                    <a:pt x="2831" y="1481"/>
                  </a:moveTo>
                  <a:lnTo>
                    <a:pt x="1277" y="4648"/>
                  </a:lnTo>
                  <a:lnTo>
                    <a:pt x="470" y="4648"/>
                  </a:lnTo>
                  <a:lnTo>
                    <a:pt x="1702" y="2126"/>
                  </a:lnTo>
                  <a:lnTo>
                    <a:pt x="382" y="2126"/>
                  </a:lnTo>
                  <a:lnTo>
                    <a:pt x="382" y="1481"/>
                  </a:lnTo>
                  <a:close/>
                  <a:moveTo>
                    <a:pt x="1" y="1"/>
                  </a:moveTo>
                  <a:lnTo>
                    <a:pt x="1" y="5997"/>
                  </a:lnTo>
                  <a:lnTo>
                    <a:pt x="3212" y="5997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5529675" y="3696375"/>
              <a:ext cx="80300" cy="149950"/>
            </a:xfrm>
            <a:custGeom>
              <a:rect b="b" l="l" r="r" t="t"/>
              <a:pathLst>
                <a:path extrusionOk="0" h="5998" w="3212">
                  <a:moveTo>
                    <a:pt x="2830" y="1481"/>
                  </a:moveTo>
                  <a:lnTo>
                    <a:pt x="1262" y="4648"/>
                  </a:lnTo>
                  <a:lnTo>
                    <a:pt x="455" y="4648"/>
                  </a:lnTo>
                  <a:lnTo>
                    <a:pt x="1702" y="2126"/>
                  </a:lnTo>
                  <a:lnTo>
                    <a:pt x="367" y="2126"/>
                  </a:lnTo>
                  <a:lnTo>
                    <a:pt x="367" y="1481"/>
                  </a:lnTo>
                  <a:close/>
                  <a:moveTo>
                    <a:pt x="1" y="1"/>
                  </a:moveTo>
                  <a:lnTo>
                    <a:pt x="1" y="5997"/>
                  </a:lnTo>
                  <a:lnTo>
                    <a:pt x="3211" y="5997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5634875" y="3696375"/>
              <a:ext cx="81400" cy="149950"/>
            </a:xfrm>
            <a:custGeom>
              <a:rect b="b" l="l" r="r" t="t"/>
              <a:pathLst>
                <a:path extrusionOk="0" h="5998" w="3256">
                  <a:moveTo>
                    <a:pt x="2831" y="1481"/>
                  </a:moveTo>
                  <a:lnTo>
                    <a:pt x="1277" y="4648"/>
                  </a:lnTo>
                  <a:lnTo>
                    <a:pt x="470" y="4648"/>
                  </a:lnTo>
                  <a:lnTo>
                    <a:pt x="1716" y="2126"/>
                  </a:lnTo>
                  <a:lnTo>
                    <a:pt x="382" y="2126"/>
                  </a:lnTo>
                  <a:lnTo>
                    <a:pt x="382" y="1481"/>
                  </a:lnTo>
                  <a:close/>
                  <a:moveTo>
                    <a:pt x="0" y="1"/>
                  </a:moveTo>
                  <a:lnTo>
                    <a:pt x="0" y="5997"/>
                  </a:lnTo>
                  <a:lnTo>
                    <a:pt x="3256" y="5997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5462575" y="3628925"/>
              <a:ext cx="426000" cy="284850"/>
            </a:xfrm>
            <a:custGeom>
              <a:rect b="b" l="l" r="r" t="t"/>
              <a:pathLst>
                <a:path extrusionOk="0" h="11394" w="17040">
                  <a:moveTo>
                    <a:pt x="15354" y="1701"/>
                  </a:moveTo>
                  <a:lnTo>
                    <a:pt x="15354" y="9692"/>
                  </a:lnTo>
                  <a:lnTo>
                    <a:pt x="1687" y="9692"/>
                  </a:lnTo>
                  <a:lnTo>
                    <a:pt x="1687" y="1701"/>
                  </a:lnTo>
                  <a:close/>
                  <a:moveTo>
                    <a:pt x="1" y="1"/>
                  </a:moveTo>
                  <a:lnTo>
                    <a:pt x="1" y="11393"/>
                  </a:lnTo>
                  <a:lnTo>
                    <a:pt x="17039" y="11393"/>
                  </a:lnTo>
                  <a:lnTo>
                    <a:pt x="170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29"/>
          <p:cNvGrpSpPr/>
          <p:nvPr/>
        </p:nvGrpSpPr>
        <p:grpSpPr>
          <a:xfrm>
            <a:off x="7066363" y="1743975"/>
            <a:ext cx="240900" cy="426350"/>
            <a:chOff x="6301300" y="1730425"/>
            <a:chExt cx="240900" cy="426350"/>
          </a:xfrm>
        </p:grpSpPr>
        <p:sp>
          <p:nvSpPr>
            <p:cNvPr id="1030" name="Google Shape;1030;p29"/>
            <p:cNvSpPr/>
            <p:nvPr/>
          </p:nvSpPr>
          <p:spPr>
            <a:xfrm>
              <a:off x="6406525" y="1959900"/>
              <a:ext cx="12125" cy="20925"/>
            </a:xfrm>
            <a:custGeom>
              <a:rect b="b" l="l" r="r" t="t"/>
              <a:pathLst>
                <a:path extrusionOk="0" h="837" w="485">
                  <a:moveTo>
                    <a:pt x="484" y="0"/>
                  </a:moveTo>
                  <a:cubicBezTo>
                    <a:pt x="161" y="29"/>
                    <a:pt x="1" y="162"/>
                    <a:pt x="1" y="397"/>
                  </a:cubicBezTo>
                  <a:cubicBezTo>
                    <a:pt x="1" y="514"/>
                    <a:pt x="44" y="602"/>
                    <a:pt x="132" y="660"/>
                  </a:cubicBezTo>
                  <a:cubicBezTo>
                    <a:pt x="206" y="733"/>
                    <a:pt x="323" y="792"/>
                    <a:pt x="484" y="836"/>
                  </a:cubicBezTo>
                  <a:lnTo>
                    <a:pt x="4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6426675" y="2012675"/>
              <a:ext cx="13225" cy="20550"/>
            </a:xfrm>
            <a:custGeom>
              <a:rect b="b" l="l" r="r" t="t"/>
              <a:pathLst>
                <a:path extrusionOk="0" h="822" w="529">
                  <a:moveTo>
                    <a:pt x="1" y="1"/>
                  </a:moveTo>
                  <a:lnTo>
                    <a:pt x="1" y="822"/>
                  </a:lnTo>
                  <a:cubicBezTo>
                    <a:pt x="353" y="808"/>
                    <a:pt x="529" y="690"/>
                    <a:pt x="529" y="456"/>
                  </a:cubicBezTo>
                  <a:cubicBezTo>
                    <a:pt x="529" y="338"/>
                    <a:pt x="485" y="250"/>
                    <a:pt x="382" y="177"/>
                  </a:cubicBezTo>
                  <a:cubicBezTo>
                    <a:pt x="294" y="118"/>
                    <a:pt x="163" y="59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6301300" y="1822050"/>
              <a:ext cx="240900" cy="334725"/>
            </a:xfrm>
            <a:custGeom>
              <a:rect b="b" l="l" r="r" t="t"/>
              <a:pathLst>
                <a:path extrusionOk="0" h="13389" w="9636">
                  <a:moveTo>
                    <a:pt x="5090" y="3828"/>
                  </a:moveTo>
                  <a:lnTo>
                    <a:pt x="5090" y="4517"/>
                  </a:lnTo>
                  <a:cubicBezTo>
                    <a:pt x="5383" y="4546"/>
                    <a:pt x="5661" y="4605"/>
                    <a:pt x="5925" y="4708"/>
                  </a:cubicBezTo>
                  <a:cubicBezTo>
                    <a:pt x="6189" y="4825"/>
                    <a:pt x="6409" y="4928"/>
                    <a:pt x="6599" y="5031"/>
                  </a:cubicBezTo>
                  <a:lnTo>
                    <a:pt x="6116" y="5969"/>
                  </a:lnTo>
                  <a:cubicBezTo>
                    <a:pt x="6101" y="5954"/>
                    <a:pt x="6057" y="5925"/>
                    <a:pt x="5999" y="5881"/>
                  </a:cubicBezTo>
                  <a:cubicBezTo>
                    <a:pt x="5925" y="5837"/>
                    <a:pt x="5837" y="5793"/>
                    <a:pt x="5735" y="5749"/>
                  </a:cubicBezTo>
                  <a:cubicBezTo>
                    <a:pt x="5631" y="5705"/>
                    <a:pt x="5529" y="5647"/>
                    <a:pt x="5397" y="5602"/>
                  </a:cubicBezTo>
                  <a:cubicBezTo>
                    <a:pt x="5265" y="5573"/>
                    <a:pt x="5148" y="5529"/>
                    <a:pt x="5016" y="5514"/>
                  </a:cubicBezTo>
                  <a:lnTo>
                    <a:pt x="5016" y="6453"/>
                  </a:lnTo>
                  <a:lnTo>
                    <a:pt x="5236" y="6497"/>
                  </a:lnTo>
                  <a:cubicBezTo>
                    <a:pt x="5471" y="6570"/>
                    <a:pt x="5676" y="6644"/>
                    <a:pt x="5866" y="6716"/>
                  </a:cubicBezTo>
                  <a:cubicBezTo>
                    <a:pt x="6057" y="6790"/>
                    <a:pt x="6218" y="6878"/>
                    <a:pt x="6335" y="6996"/>
                  </a:cubicBezTo>
                  <a:cubicBezTo>
                    <a:pt x="6468" y="7098"/>
                    <a:pt x="6570" y="7244"/>
                    <a:pt x="6644" y="7406"/>
                  </a:cubicBezTo>
                  <a:cubicBezTo>
                    <a:pt x="6717" y="7567"/>
                    <a:pt x="6746" y="7758"/>
                    <a:pt x="6746" y="7977"/>
                  </a:cubicBezTo>
                  <a:cubicBezTo>
                    <a:pt x="6746" y="8241"/>
                    <a:pt x="6702" y="8462"/>
                    <a:pt x="6615" y="8638"/>
                  </a:cubicBezTo>
                  <a:cubicBezTo>
                    <a:pt x="6527" y="8828"/>
                    <a:pt x="6394" y="8975"/>
                    <a:pt x="6247" y="9092"/>
                  </a:cubicBezTo>
                  <a:cubicBezTo>
                    <a:pt x="6087" y="9209"/>
                    <a:pt x="5911" y="9297"/>
                    <a:pt x="5719" y="9356"/>
                  </a:cubicBezTo>
                  <a:cubicBezTo>
                    <a:pt x="5514" y="9414"/>
                    <a:pt x="5309" y="9444"/>
                    <a:pt x="5090" y="9459"/>
                  </a:cubicBezTo>
                  <a:lnTo>
                    <a:pt x="5090" y="10251"/>
                  </a:lnTo>
                  <a:lnTo>
                    <a:pt x="4620" y="10251"/>
                  </a:lnTo>
                  <a:lnTo>
                    <a:pt x="4620" y="9444"/>
                  </a:lnTo>
                  <a:cubicBezTo>
                    <a:pt x="4298" y="9414"/>
                    <a:pt x="3989" y="9356"/>
                    <a:pt x="3682" y="9254"/>
                  </a:cubicBezTo>
                  <a:cubicBezTo>
                    <a:pt x="3373" y="9151"/>
                    <a:pt x="3095" y="9019"/>
                    <a:pt x="2845" y="8857"/>
                  </a:cubicBezTo>
                  <a:lnTo>
                    <a:pt x="3344" y="7875"/>
                  </a:lnTo>
                  <a:cubicBezTo>
                    <a:pt x="3359" y="7905"/>
                    <a:pt x="3418" y="7934"/>
                    <a:pt x="3491" y="7993"/>
                  </a:cubicBezTo>
                  <a:cubicBezTo>
                    <a:pt x="3565" y="8051"/>
                    <a:pt x="3667" y="8095"/>
                    <a:pt x="3799" y="8153"/>
                  </a:cubicBezTo>
                  <a:cubicBezTo>
                    <a:pt x="3916" y="8212"/>
                    <a:pt x="4063" y="8271"/>
                    <a:pt x="4210" y="8315"/>
                  </a:cubicBezTo>
                  <a:cubicBezTo>
                    <a:pt x="4370" y="8374"/>
                    <a:pt x="4532" y="8417"/>
                    <a:pt x="4693" y="8433"/>
                  </a:cubicBezTo>
                  <a:lnTo>
                    <a:pt x="4693" y="7523"/>
                  </a:lnTo>
                  <a:lnTo>
                    <a:pt x="4370" y="7420"/>
                  </a:lnTo>
                  <a:cubicBezTo>
                    <a:pt x="4136" y="7362"/>
                    <a:pt x="3946" y="7289"/>
                    <a:pt x="3784" y="7201"/>
                  </a:cubicBezTo>
                  <a:cubicBezTo>
                    <a:pt x="3623" y="7127"/>
                    <a:pt x="3477" y="7039"/>
                    <a:pt x="3373" y="6922"/>
                  </a:cubicBezTo>
                  <a:cubicBezTo>
                    <a:pt x="3271" y="6820"/>
                    <a:pt x="3183" y="6702"/>
                    <a:pt x="3139" y="6570"/>
                  </a:cubicBezTo>
                  <a:cubicBezTo>
                    <a:pt x="3080" y="6423"/>
                    <a:pt x="3051" y="6262"/>
                    <a:pt x="3051" y="6087"/>
                  </a:cubicBezTo>
                  <a:cubicBezTo>
                    <a:pt x="3051" y="5852"/>
                    <a:pt x="3095" y="5631"/>
                    <a:pt x="3183" y="5455"/>
                  </a:cubicBezTo>
                  <a:cubicBezTo>
                    <a:pt x="3256" y="5265"/>
                    <a:pt x="3373" y="5104"/>
                    <a:pt x="3506" y="4972"/>
                  </a:cubicBezTo>
                  <a:cubicBezTo>
                    <a:pt x="3653" y="4840"/>
                    <a:pt x="3813" y="4738"/>
                    <a:pt x="4004" y="4664"/>
                  </a:cubicBezTo>
                  <a:cubicBezTo>
                    <a:pt x="4195" y="4591"/>
                    <a:pt x="4400" y="4532"/>
                    <a:pt x="4620" y="4517"/>
                  </a:cubicBezTo>
                  <a:lnTo>
                    <a:pt x="4620" y="3828"/>
                  </a:lnTo>
                  <a:close/>
                  <a:moveTo>
                    <a:pt x="2304" y="1"/>
                  </a:moveTo>
                  <a:lnTo>
                    <a:pt x="2304" y="1584"/>
                  </a:lnTo>
                  <a:cubicBezTo>
                    <a:pt x="925" y="2406"/>
                    <a:pt x="1" y="3916"/>
                    <a:pt x="1" y="5631"/>
                  </a:cubicBezTo>
                  <a:lnTo>
                    <a:pt x="1" y="11629"/>
                  </a:lnTo>
                  <a:cubicBezTo>
                    <a:pt x="1" y="12597"/>
                    <a:pt x="793" y="13389"/>
                    <a:pt x="1760" y="13389"/>
                  </a:cubicBezTo>
                  <a:lnTo>
                    <a:pt x="7890" y="13389"/>
                  </a:lnTo>
                  <a:cubicBezTo>
                    <a:pt x="8857" y="13389"/>
                    <a:pt x="9635" y="12597"/>
                    <a:pt x="9635" y="11629"/>
                  </a:cubicBezTo>
                  <a:lnTo>
                    <a:pt x="9635" y="5631"/>
                  </a:lnTo>
                  <a:cubicBezTo>
                    <a:pt x="9635" y="3916"/>
                    <a:pt x="8711" y="2406"/>
                    <a:pt x="7332" y="1584"/>
                  </a:cubicBezTo>
                  <a:lnTo>
                    <a:pt x="73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6351175" y="1730425"/>
              <a:ext cx="141150" cy="66725"/>
            </a:xfrm>
            <a:custGeom>
              <a:rect b="b" l="l" r="r" t="t"/>
              <a:pathLst>
                <a:path extrusionOk="0" h="2669" w="5646">
                  <a:moveTo>
                    <a:pt x="0" y="0"/>
                  </a:moveTo>
                  <a:lnTo>
                    <a:pt x="968" y="2669"/>
                  </a:lnTo>
                  <a:lnTo>
                    <a:pt x="2332" y="2669"/>
                  </a:lnTo>
                  <a:lnTo>
                    <a:pt x="2332" y="1848"/>
                  </a:lnTo>
                  <a:lnTo>
                    <a:pt x="3329" y="1848"/>
                  </a:lnTo>
                  <a:lnTo>
                    <a:pt x="3329" y="2669"/>
                  </a:lnTo>
                  <a:lnTo>
                    <a:pt x="4678" y="26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9"/>
          <p:cNvGrpSpPr/>
          <p:nvPr/>
        </p:nvGrpSpPr>
        <p:grpSpPr>
          <a:xfrm>
            <a:off x="5481288" y="3627800"/>
            <a:ext cx="426375" cy="314175"/>
            <a:chOff x="4716225" y="3614250"/>
            <a:chExt cx="426375" cy="314175"/>
          </a:xfrm>
        </p:grpSpPr>
        <p:sp>
          <p:nvSpPr>
            <p:cNvPr id="1035" name="Google Shape;1035;p29"/>
            <p:cNvSpPr/>
            <p:nvPr/>
          </p:nvSpPr>
          <p:spPr>
            <a:xfrm>
              <a:off x="4716225" y="3859125"/>
              <a:ext cx="426375" cy="25325"/>
            </a:xfrm>
            <a:custGeom>
              <a:rect b="b" l="l" r="r" t="t"/>
              <a:pathLst>
                <a:path extrusionOk="0" h="1013" w="17055">
                  <a:moveTo>
                    <a:pt x="1" y="1"/>
                  </a:moveTo>
                  <a:lnTo>
                    <a:pt x="1" y="1012"/>
                  </a:lnTo>
                  <a:lnTo>
                    <a:pt x="17054" y="1012"/>
                  </a:lnTo>
                  <a:lnTo>
                    <a:pt x="17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4716225" y="3903475"/>
              <a:ext cx="426375" cy="24950"/>
            </a:xfrm>
            <a:custGeom>
              <a:rect b="b" l="l" r="r" t="t"/>
              <a:pathLst>
                <a:path extrusionOk="0" h="998" w="17055">
                  <a:moveTo>
                    <a:pt x="1" y="1"/>
                  </a:moveTo>
                  <a:lnTo>
                    <a:pt x="1" y="998"/>
                  </a:lnTo>
                  <a:lnTo>
                    <a:pt x="17054" y="998"/>
                  </a:lnTo>
                  <a:lnTo>
                    <a:pt x="170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9"/>
            <p:cNvSpPr/>
            <p:nvPr/>
          </p:nvSpPr>
          <p:spPr>
            <a:xfrm>
              <a:off x="4917850" y="3698925"/>
              <a:ext cx="9200" cy="16150"/>
            </a:xfrm>
            <a:custGeom>
              <a:rect b="b" l="l" r="r" t="t"/>
              <a:pathLst>
                <a:path extrusionOk="0" h="646" w="368">
                  <a:moveTo>
                    <a:pt x="367" y="1"/>
                  </a:moveTo>
                  <a:cubicBezTo>
                    <a:pt x="118" y="30"/>
                    <a:pt x="0" y="118"/>
                    <a:pt x="0" y="309"/>
                  </a:cubicBezTo>
                  <a:cubicBezTo>
                    <a:pt x="0" y="397"/>
                    <a:pt x="30" y="456"/>
                    <a:pt x="88" y="514"/>
                  </a:cubicBezTo>
                  <a:cubicBezTo>
                    <a:pt x="147" y="558"/>
                    <a:pt x="235" y="602"/>
                    <a:pt x="367" y="646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9"/>
            <p:cNvSpPr/>
            <p:nvPr/>
          </p:nvSpPr>
          <p:spPr>
            <a:xfrm>
              <a:off x="4933250" y="3739250"/>
              <a:ext cx="9925" cy="15800"/>
            </a:xfrm>
            <a:custGeom>
              <a:rect b="b" l="l" r="r" t="t"/>
              <a:pathLst>
                <a:path extrusionOk="0" h="632" w="397">
                  <a:moveTo>
                    <a:pt x="0" y="0"/>
                  </a:moveTo>
                  <a:lnTo>
                    <a:pt x="0" y="632"/>
                  </a:lnTo>
                  <a:cubicBezTo>
                    <a:pt x="264" y="632"/>
                    <a:pt x="397" y="528"/>
                    <a:pt x="397" y="352"/>
                  </a:cubicBezTo>
                  <a:cubicBezTo>
                    <a:pt x="397" y="264"/>
                    <a:pt x="367" y="192"/>
                    <a:pt x="293" y="147"/>
                  </a:cubicBezTo>
                  <a:cubicBezTo>
                    <a:pt x="221" y="104"/>
                    <a:pt x="117" y="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9"/>
            <p:cNvSpPr/>
            <p:nvPr/>
          </p:nvSpPr>
          <p:spPr>
            <a:xfrm>
              <a:off x="5074400" y="3614250"/>
              <a:ext cx="68200" cy="68225"/>
            </a:xfrm>
            <a:custGeom>
              <a:rect b="b" l="l" r="r" t="t"/>
              <a:pathLst>
                <a:path extrusionOk="0" h="2729" w="2728">
                  <a:moveTo>
                    <a:pt x="0" y="1"/>
                  </a:moveTo>
                  <a:cubicBezTo>
                    <a:pt x="14" y="1497"/>
                    <a:pt x="1232" y="2713"/>
                    <a:pt x="2727" y="272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9"/>
            <p:cNvSpPr/>
            <p:nvPr/>
          </p:nvSpPr>
          <p:spPr>
            <a:xfrm>
              <a:off x="4716225" y="3770775"/>
              <a:ext cx="68200" cy="68200"/>
            </a:xfrm>
            <a:custGeom>
              <a:rect b="b" l="l" r="r" t="t"/>
              <a:pathLst>
                <a:path extrusionOk="0" h="2728" w="2728">
                  <a:moveTo>
                    <a:pt x="1" y="1"/>
                  </a:moveTo>
                  <a:lnTo>
                    <a:pt x="1" y="2728"/>
                  </a:lnTo>
                  <a:lnTo>
                    <a:pt x="2728" y="2728"/>
                  </a:lnTo>
                  <a:cubicBezTo>
                    <a:pt x="2714" y="1232"/>
                    <a:pt x="1496" y="1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9"/>
            <p:cNvSpPr/>
            <p:nvPr/>
          </p:nvSpPr>
          <p:spPr>
            <a:xfrm>
              <a:off x="4716225" y="3614250"/>
              <a:ext cx="68200" cy="68225"/>
            </a:xfrm>
            <a:custGeom>
              <a:rect b="b" l="l" r="r" t="t"/>
              <a:pathLst>
                <a:path extrusionOk="0" h="2729" w="2728">
                  <a:moveTo>
                    <a:pt x="1" y="1"/>
                  </a:moveTo>
                  <a:lnTo>
                    <a:pt x="1" y="2728"/>
                  </a:lnTo>
                  <a:cubicBezTo>
                    <a:pt x="1496" y="2713"/>
                    <a:pt x="2714" y="1497"/>
                    <a:pt x="27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9"/>
            <p:cNvSpPr/>
            <p:nvPr/>
          </p:nvSpPr>
          <p:spPr>
            <a:xfrm>
              <a:off x="5074400" y="3770775"/>
              <a:ext cx="68200" cy="68200"/>
            </a:xfrm>
            <a:custGeom>
              <a:rect b="b" l="l" r="r" t="t"/>
              <a:pathLst>
                <a:path extrusionOk="0" h="2728" w="2728">
                  <a:moveTo>
                    <a:pt x="2727" y="1"/>
                  </a:moveTo>
                  <a:cubicBezTo>
                    <a:pt x="1232" y="16"/>
                    <a:pt x="14" y="1232"/>
                    <a:pt x="0" y="2728"/>
                  </a:cubicBezTo>
                  <a:lnTo>
                    <a:pt x="2727" y="2728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9"/>
            <p:cNvSpPr/>
            <p:nvPr/>
          </p:nvSpPr>
          <p:spPr>
            <a:xfrm>
              <a:off x="4716225" y="3614250"/>
              <a:ext cx="426375" cy="224725"/>
            </a:xfrm>
            <a:custGeom>
              <a:rect b="b" l="l" r="r" t="t"/>
              <a:pathLst>
                <a:path extrusionOk="0" h="8989" w="17055">
                  <a:moveTo>
                    <a:pt x="8726" y="2097"/>
                  </a:moveTo>
                  <a:lnTo>
                    <a:pt x="8726" y="2625"/>
                  </a:lnTo>
                  <a:cubicBezTo>
                    <a:pt x="8960" y="2654"/>
                    <a:pt x="9166" y="2699"/>
                    <a:pt x="9371" y="2787"/>
                  </a:cubicBezTo>
                  <a:cubicBezTo>
                    <a:pt x="9576" y="2860"/>
                    <a:pt x="9737" y="2948"/>
                    <a:pt x="9883" y="3022"/>
                  </a:cubicBezTo>
                  <a:lnTo>
                    <a:pt x="9518" y="3739"/>
                  </a:lnTo>
                  <a:cubicBezTo>
                    <a:pt x="9502" y="3725"/>
                    <a:pt x="9473" y="3710"/>
                    <a:pt x="9414" y="3667"/>
                  </a:cubicBezTo>
                  <a:cubicBezTo>
                    <a:pt x="9371" y="3637"/>
                    <a:pt x="9312" y="3608"/>
                    <a:pt x="9224" y="3564"/>
                  </a:cubicBezTo>
                  <a:cubicBezTo>
                    <a:pt x="9150" y="3534"/>
                    <a:pt x="9062" y="3505"/>
                    <a:pt x="8960" y="3461"/>
                  </a:cubicBezTo>
                  <a:cubicBezTo>
                    <a:pt x="8872" y="3432"/>
                    <a:pt x="8769" y="3403"/>
                    <a:pt x="8681" y="3388"/>
                  </a:cubicBezTo>
                  <a:lnTo>
                    <a:pt x="8681" y="4107"/>
                  </a:lnTo>
                  <a:lnTo>
                    <a:pt x="8843" y="4150"/>
                  </a:lnTo>
                  <a:cubicBezTo>
                    <a:pt x="9019" y="4195"/>
                    <a:pt x="9180" y="4253"/>
                    <a:pt x="9326" y="4312"/>
                  </a:cubicBezTo>
                  <a:cubicBezTo>
                    <a:pt x="9473" y="4371"/>
                    <a:pt x="9590" y="4443"/>
                    <a:pt x="9693" y="4517"/>
                  </a:cubicBezTo>
                  <a:cubicBezTo>
                    <a:pt x="9781" y="4605"/>
                    <a:pt x="9869" y="4707"/>
                    <a:pt x="9913" y="4840"/>
                  </a:cubicBezTo>
                  <a:cubicBezTo>
                    <a:pt x="9971" y="4957"/>
                    <a:pt x="10001" y="5104"/>
                    <a:pt x="10001" y="5280"/>
                  </a:cubicBezTo>
                  <a:cubicBezTo>
                    <a:pt x="10001" y="5470"/>
                    <a:pt x="9971" y="5646"/>
                    <a:pt x="9899" y="5778"/>
                  </a:cubicBezTo>
                  <a:cubicBezTo>
                    <a:pt x="9825" y="5925"/>
                    <a:pt x="9737" y="6042"/>
                    <a:pt x="9620" y="6130"/>
                  </a:cubicBezTo>
                  <a:cubicBezTo>
                    <a:pt x="9502" y="6218"/>
                    <a:pt x="9371" y="6277"/>
                    <a:pt x="9209" y="6320"/>
                  </a:cubicBezTo>
                  <a:cubicBezTo>
                    <a:pt x="9062" y="6379"/>
                    <a:pt x="8902" y="6394"/>
                    <a:pt x="8726" y="6408"/>
                  </a:cubicBezTo>
                  <a:lnTo>
                    <a:pt x="8726" y="7010"/>
                  </a:lnTo>
                  <a:lnTo>
                    <a:pt x="8374" y="7010"/>
                  </a:lnTo>
                  <a:lnTo>
                    <a:pt x="8374" y="6394"/>
                  </a:lnTo>
                  <a:cubicBezTo>
                    <a:pt x="8124" y="6379"/>
                    <a:pt x="7889" y="6335"/>
                    <a:pt x="7655" y="6247"/>
                  </a:cubicBezTo>
                  <a:cubicBezTo>
                    <a:pt x="7420" y="6174"/>
                    <a:pt x="7215" y="6071"/>
                    <a:pt x="7025" y="5954"/>
                  </a:cubicBezTo>
                  <a:lnTo>
                    <a:pt x="7391" y="5206"/>
                  </a:lnTo>
                  <a:cubicBezTo>
                    <a:pt x="7406" y="5221"/>
                    <a:pt x="7449" y="5250"/>
                    <a:pt x="7508" y="5294"/>
                  </a:cubicBezTo>
                  <a:lnTo>
                    <a:pt x="7743" y="5411"/>
                  </a:lnTo>
                  <a:cubicBezTo>
                    <a:pt x="7831" y="5456"/>
                    <a:pt x="7948" y="5499"/>
                    <a:pt x="8065" y="5544"/>
                  </a:cubicBezTo>
                  <a:cubicBezTo>
                    <a:pt x="8183" y="5573"/>
                    <a:pt x="8300" y="5602"/>
                    <a:pt x="8432" y="5632"/>
                  </a:cubicBezTo>
                  <a:lnTo>
                    <a:pt x="8432" y="4928"/>
                  </a:lnTo>
                  <a:lnTo>
                    <a:pt x="8183" y="4854"/>
                  </a:lnTo>
                  <a:cubicBezTo>
                    <a:pt x="8007" y="4810"/>
                    <a:pt x="7860" y="4752"/>
                    <a:pt x="7729" y="4693"/>
                  </a:cubicBezTo>
                  <a:cubicBezTo>
                    <a:pt x="7611" y="4619"/>
                    <a:pt x="7508" y="4561"/>
                    <a:pt x="7420" y="4473"/>
                  </a:cubicBezTo>
                  <a:cubicBezTo>
                    <a:pt x="7332" y="4400"/>
                    <a:pt x="7273" y="4297"/>
                    <a:pt x="7230" y="4195"/>
                  </a:cubicBezTo>
                  <a:cubicBezTo>
                    <a:pt x="7201" y="4091"/>
                    <a:pt x="7171" y="3974"/>
                    <a:pt x="7171" y="3827"/>
                  </a:cubicBezTo>
                  <a:cubicBezTo>
                    <a:pt x="7171" y="3651"/>
                    <a:pt x="7215" y="3491"/>
                    <a:pt x="7273" y="3344"/>
                  </a:cubicBezTo>
                  <a:cubicBezTo>
                    <a:pt x="7332" y="3198"/>
                    <a:pt x="7420" y="3080"/>
                    <a:pt x="7523" y="2977"/>
                  </a:cubicBezTo>
                  <a:cubicBezTo>
                    <a:pt x="7625" y="2875"/>
                    <a:pt x="7758" y="2801"/>
                    <a:pt x="7905" y="2742"/>
                  </a:cubicBezTo>
                  <a:cubicBezTo>
                    <a:pt x="8051" y="2684"/>
                    <a:pt x="8198" y="2654"/>
                    <a:pt x="8374" y="2625"/>
                  </a:cubicBezTo>
                  <a:lnTo>
                    <a:pt x="8374" y="2097"/>
                  </a:lnTo>
                  <a:close/>
                  <a:moveTo>
                    <a:pt x="3725" y="1"/>
                  </a:moveTo>
                  <a:cubicBezTo>
                    <a:pt x="3711" y="2054"/>
                    <a:pt x="2053" y="3710"/>
                    <a:pt x="1" y="3725"/>
                  </a:cubicBezTo>
                  <a:lnTo>
                    <a:pt x="1" y="5264"/>
                  </a:lnTo>
                  <a:cubicBezTo>
                    <a:pt x="2053" y="5280"/>
                    <a:pt x="3711" y="6936"/>
                    <a:pt x="3725" y="8989"/>
                  </a:cubicBezTo>
                  <a:lnTo>
                    <a:pt x="13330" y="8989"/>
                  </a:lnTo>
                  <a:cubicBezTo>
                    <a:pt x="13330" y="6936"/>
                    <a:pt x="15002" y="5280"/>
                    <a:pt x="17054" y="5264"/>
                  </a:cubicBezTo>
                  <a:lnTo>
                    <a:pt x="17054" y="3725"/>
                  </a:lnTo>
                  <a:cubicBezTo>
                    <a:pt x="15002" y="3710"/>
                    <a:pt x="13344" y="2039"/>
                    <a:pt x="13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4" name="Google Shape;1044;p29"/>
          <p:cNvGrpSpPr/>
          <p:nvPr/>
        </p:nvGrpSpPr>
        <p:grpSpPr>
          <a:xfrm>
            <a:off x="3988963" y="3656750"/>
            <a:ext cx="426000" cy="256275"/>
            <a:chOff x="3223900" y="3643200"/>
            <a:chExt cx="426000" cy="256275"/>
          </a:xfrm>
        </p:grpSpPr>
        <p:sp>
          <p:nvSpPr>
            <p:cNvPr id="1045" name="Google Shape;1045;p29"/>
            <p:cNvSpPr/>
            <p:nvPr/>
          </p:nvSpPr>
          <p:spPr>
            <a:xfrm>
              <a:off x="3500650" y="3746575"/>
              <a:ext cx="26075" cy="22750"/>
            </a:xfrm>
            <a:custGeom>
              <a:rect b="b" l="l" r="r" t="t"/>
              <a:pathLst>
                <a:path extrusionOk="0" h="910" w="1043">
                  <a:moveTo>
                    <a:pt x="1" y="1"/>
                  </a:moveTo>
                  <a:lnTo>
                    <a:pt x="1" y="910"/>
                  </a:lnTo>
                  <a:lnTo>
                    <a:pt x="705" y="910"/>
                  </a:lnTo>
                  <a:cubicBezTo>
                    <a:pt x="792" y="910"/>
                    <a:pt x="880" y="866"/>
                    <a:pt x="939" y="778"/>
                  </a:cubicBezTo>
                  <a:cubicBezTo>
                    <a:pt x="998" y="691"/>
                    <a:pt x="1042" y="587"/>
                    <a:pt x="1042" y="456"/>
                  </a:cubicBezTo>
                  <a:cubicBezTo>
                    <a:pt x="1042" y="323"/>
                    <a:pt x="998" y="206"/>
                    <a:pt x="925" y="133"/>
                  </a:cubicBezTo>
                  <a:cubicBezTo>
                    <a:pt x="851" y="45"/>
                    <a:pt x="763" y="1"/>
                    <a:pt x="6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9"/>
            <p:cNvSpPr/>
            <p:nvPr/>
          </p:nvSpPr>
          <p:spPr>
            <a:xfrm>
              <a:off x="3344500" y="3746225"/>
              <a:ext cx="27150" cy="17250"/>
            </a:xfrm>
            <a:custGeom>
              <a:rect b="b" l="l" r="r" t="t"/>
              <a:pathLst>
                <a:path extrusionOk="0" h="690" w="1086">
                  <a:moveTo>
                    <a:pt x="0" y="1"/>
                  </a:moveTo>
                  <a:lnTo>
                    <a:pt x="0" y="689"/>
                  </a:lnTo>
                  <a:lnTo>
                    <a:pt x="763" y="689"/>
                  </a:lnTo>
                  <a:cubicBezTo>
                    <a:pt x="837" y="689"/>
                    <a:pt x="909" y="660"/>
                    <a:pt x="983" y="601"/>
                  </a:cubicBezTo>
                  <a:cubicBezTo>
                    <a:pt x="1042" y="543"/>
                    <a:pt x="1085" y="455"/>
                    <a:pt x="1085" y="337"/>
                  </a:cubicBezTo>
                  <a:cubicBezTo>
                    <a:pt x="1085" y="235"/>
                    <a:pt x="1056" y="147"/>
                    <a:pt x="997" y="89"/>
                  </a:cubicBezTo>
                  <a:cubicBezTo>
                    <a:pt x="939" y="30"/>
                    <a:pt x="866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9"/>
            <p:cNvSpPr/>
            <p:nvPr/>
          </p:nvSpPr>
          <p:spPr>
            <a:xfrm>
              <a:off x="3424800" y="3751725"/>
              <a:ext cx="19425" cy="29350"/>
            </a:xfrm>
            <a:custGeom>
              <a:rect b="b" l="l" r="r" t="t"/>
              <a:pathLst>
                <a:path extrusionOk="0" h="1174" w="777">
                  <a:moveTo>
                    <a:pt x="395" y="0"/>
                  </a:moveTo>
                  <a:lnTo>
                    <a:pt x="0" y="1173"/>
                  </a:lnTo>
                  <a:lnTo>
                    <a:pt x="777" y="1173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9"/>
            <p:cNvSpPr/>
            <p:nvPr/>
          </p:nvSpPr>
          <p:spPr>
            <a:xfrm>
              <a:off x="3344500" y="3778500"/>
              <a:ext cx="30075" cy="17950"/>
            </a:xfrm>
            <a:custGeom>
              <a:rect b="b" l="l" r="r" t="t"/>
              <a:pathLst>
                <a:path extrusionOk="0" h="718" w="1203">
                  <a:moveTo>
                    <a:pt x="0" y="0"/>
                  </a:moveTo>
                  <a:lnTo>
                    <a:pt x="0" y="718"/>
                  </a:lnTo>
                  <a:lnTo>
                    <a:pt x="851" y="718"/>
                  </a:lnTo>
                  <a:cubicBezTo>
                    <a:pt x="954" y="718"/>
                    <a:pt x="1042" y="689"/>
                    <a:pt x="1101" y="616"/>
                  </a:cubicBezTo>
                  <a:cubicBezTo>
                    <a:pt x="1173" y="557"/>
                    <a:pt x="1203" y="469"/>
                    <a:pt x="1203" y="366"/>
                  </a:cubicBezTo>
                  <a:cubicBezTo>
                    <a:pt x="1203" y="264"/>
                    <a:pt x="1173" y="176"/>
                    <a:pt x="1115" y="102"/>
                  </a:cubicBezTo>
                  <a:cubicBezTo>
                    <a:pt x="1056" y="29"/>
                    <a:pt x="983" y="0"/>
                    <a:pt x="8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9"/>
            <p:cNvSpPr/>
            <p:nvPr/>
          </p:nvSpPr>
          <p:spPr>
            <a:xfrm>
              <a:off x="3290975" y="3710300"/>
              <a:ext cx="291825" cy="122075"/>
            </a:xfrm>
            <a:custGeom>
              <a:rect b="b" l="l" r="r" t="t"/>
              <a:pathLst>
                <a:path extrusionOk="0" h="4883" w="11673">
                  <a:moveTo>
                    <a:pt x="3226" y="777"/>
                  </a:moveTo>
                  <a:cubicBezTo>
                    <a:pt x="3344" y="777"/>
                    <a:pt x="3447" y="807"/>
                    <a:pt x="3535" y="865"/>
                  </a:cubicBezTo>
                  <a:cubicBezTo>
                    <a:pt x="3637" y="910"/>
                    <a:pt x="3711" y="968"/>
                    <a:pt x="3769" y="1056"/>
                  </a:cubicBezTo>
                  <a:cubicBezTo>
                    <a:pt x="3842" y="1129"/>
                    <a:pt x="3887" y="1217"/>
                    <a:pt x="3930" y="1320"/>
                  </a:cubicBezTo>
                  <a:cubicBezTo>
                    <a:pt x="3959" y="1422"/>
                    <a:pt x="3975" y="1526"/>
                    <a:pt x="3975" y="1628"/>
                  </a:cubicBezTo>
                  <a:cubicBezTo>
                    <a:pt x="3975" y="1790"/>
                    <a:pt x="3945" y="1936"/>
                    <a:pt x="3857" y="2083"/>
                  </a:cubicBezTo>
                  <a:cubicBezTo>
                    <a:pt x="3783" y="2214"/>
                    <a:pt x="3666" y="2332"/>
                    <a:pt x="3505" y="2405"/>
                  </a:cubicBezTo>
                  <a:cubicBezTo>
                    <a:pt x="3695" y="2449"/>
                    <a:pt x="3842" y="2552"/>
                    <a:pt x="3959" y="2699"/>
                  </a:cubicBezTo>
                  <a:cubicBezTo>
                    <a:pt x="4063" y="2845"/>
                    <a:pt x="4121" y="3021"/>
                    <a:pt x="4121" y="3241"/>
                  </a:cubicBezTo>
                  <a:cubicBezTo>
                    <a:pt x="4121" y="3387"/>
                    <a:pt x="4092" y="3520"/>
                    <a:pt x="4033" y="3622"/>
                  </a:cubicBezTo>
                  <a:cubicBezTo>
                    <a:pt x="3975" y="3725"/>
                    <a:pt x="3887" y="3813"/>
                    <a:pt x="3783" y="3886"/>
                  </a:cubicBezTo>
                  <a:cubicBezTo>
                    <a:pt x="3681" y="3960"/>
                    <a:pt x="3564" y="4003"/>
                    <a:pt x="3432" y="4048"/>
                  </a:cubicBezTo>
                  <a:cubicBezTo>
                    <a:pt x="3300" y="4077"/>
                    <a:pt x="3154" y="4091"/>
                    <a:pt x="2992" y="4091"/>
                  </a:cubicBezTo>
                  <a:lnTo>
                    <a:pt x="1379" y="4091"/>
                  </a:lnTo>
                  <a:lnTo>
                    <a:pt x="1379" y="777"/>
                  </a:lnTo>
                  <a:close/>
                  <a:moveTo>
                    <a:pt x="6100" y="777"/>
                  </a:moveTo>
                  <a:lnTo>
                    <a:pt x="7303" y="4091"/>
                  </a:lnTo>
                  <a:lnTo>
                    <a:pt x="6526" y="4091"/>
                  </a:lnTo>
                  <a:lnTo>
                    <a:pt x="6262" y="3358"/>
                  </a:lnTo>
                  <a:lnTo>
                    <a:pt x="5236" y="3358"/>
                  </a:lnTo>
                  <a:lnTo>
                    <a:pt x="4986" y="4091"/>
                  </a:lnTo>
                  <a:lnTo>
                    <a:pt x="4194" y="4091"/>
                  </a:lnTo>
                  <a:lnTo>
                    <a:pt x="5396" y="777"/>
                  </a:lnTo>
                  <a:close/>
                  <a:moveTo>
                    <a:pt x="9121" y="777"/>
                  </a:moveTo>
                  <a:cubicBezTo>
                    <a:pt x="9283" y="777"/>
                    <a:pt x="9414" y="822"/>
                    <a:pt x="9547" y="880"/>
                  </a:cubicBezTo>
                  <a:cubicBezTo>
                    <a:pt x="9678" y="953"/>
                    <a:pt x="9795" y="1027"/>
                    <a:pt x="9899" y="1144"/>
                  </a:cubicBezTo>
                  <a:cubicBezTo>
                    <a:pt x="9987" y="1246"/>
                    <a:pt x="10075" y="1364"/>
                    <a:pt x="10118" y="1496"/>
                  </a:cubicBezTo>
                  <a:cubicBezTo>
                    <a:pt x="10177" y="1628"/>
                    <a:pt x="10206" y="1774"/>
                    <a:pt x="10206" y="1907"/>
                  </a:cubicBezTo>
                  <a:cubicBezTo>
                    <a:pt x="10206" y="2009"/>
                    <a:pt x="10192" y="2112"/>
                    <a:pt x="10163" y="2200"/>
                  </a:cubicBezTo>
                  <a:cubicBezTo>
                    <a:pt x="10147" y="2302"/>
                    <a:pt x="10104" y="2390"/>
                    <a:pt x="10059" y="2464"/>
                  </a:cubicBezTo>
                  <a:cubicBezTo>
                    <a:pt x="10016" y="2552"/>
                    <a:pt x="9957" y="2625"/>
                    <a:pt x="9883" y="2699"/>
                  </a:cubicBezTo>
                  <a:cubicBezTo>
                    <a:pt x="9825" y="2757"/>
                    <a:pt x="9752" y="2816"/>
                    <a:pt x="9664" y="2859"/>
                  </a:cubicBezTo>
                  <a:lnTo>
                    <a:pt x="10397" y="4091"/>
                  </a:lnTo>
                  <a:lnTo>
                    <a:pt x="9531" y="4091"/>
                  </a:lnTo>
                  <a:lnTo>
                    <a:pt x="8886" y="3035"/>
                  </a:lnTo>
                  <a:lnTo>
                    <a:pt x="8388" y="3035"/>
                  </a:lnTo>
                  <a:lnTo>
                    <a:pt x="8388" y="4091"/>
                  </a:lnTo>
                  <a:lnTo>
                    <a:pt x="7625" y="4091"/>
                  </a:lnTo>
                  <a:lnTo>
                    <a:pt x="7625" y="777"/>
                  </a:lnTo>
                  <a:close/>
                  <a:moveTo>
                    <a:pt x="0" y="1"/>
                  </a:moveTo>
                  <a:lnTo>
                    <a:pt x="0" y="4883"/>
                  </a:lnTo>
                  <a:lnTo>
                    <a:pt x="11672" y="4883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9"/>
            <p:cNvSpPr/>
            <p:nvPr/>
          </p:nvSpPr>
          <p:spPr>
            <a:xfrm>
              <a:off x="3223900" y="3643200"/>
              <a:ext cx="426000" cy="256275"/>
            </a:xfrm>
            <a:custGeom>
              <a:rect b="b" l="l" r="r" t="t"/>
              <a:pathLst>
                <a:path extrusionOk="0" h="10251" w="17040">
                  <a:moveTo>
                    <a:pt x="15352" y="1688"/>
                  </a:moveTo>
                  <a:lnTo>
                    <a:pt x="15352" y="8564"/>
                  </a:lnTo>
                  <a:lnTo>
                    <a:pt x="1686" y="8564"/>
                  </a:lnTo>
                  <a:lnTo>
                    <a:pt x="1686" y="1688"/>
                  </a:lnTo>
                  <a:close/>
                  <a:moveTo>
                    <a:pt x="1" y="1"/>
                  </a:moveTo>
                  <a:lnTo>
                    <a:pt x="1" y="10251"/>
                  </a:lnTo>
                  <a:lnTo>
                    <a:pt x="17039" y="10251"/>
                  </a:lnTo>
                  <a:lnTo>
                    <a:pt x="170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1" name="Google Shape;1051;p29"/>
          <p:cNvGrpSpPr/>
          <p:nvPr/>
        </p:nvGrpSpPr>
        <p:grpSpPr>
          <a:xfrm>
            <a:off x="1003913" y="2354325"/>
            <a:ext cx="426375" cy="384200"/>
            <a:chOff x="238850" y="2340775"/>
            <a:chExt cx="426375" cy="384200"/>
          </a:xfrm>
        </p:grpSpPr>
        <p:sp>
          <p:nvSpPr>
            <p:cNvPr id="1052" name="Google Shape;1052;p29"/>
            <p:cNvSpPr/>
            <p:nvPr/>
          </p:nvSpPr>
          <p:spPr>
            <a:xfrm>
              <a:off x="344800" y="2448550"/>
              <a:ext cx="31900" cy="61600"/>
            </a:xfrm>
            <a:custGeom>
              <a:rect b="b" l="l" r="r" t="t"/>
              <a:pathLst>
                <a:path extrusionOk="0" h="2464" w="1276">
                  <a:moveTo>
                    <a:pt x="1" y="0"/>
                  </a:moveTo>
                  <a:lnTo>
                    <a:pt x="1" y="2464"/>
                  </a:lnTo>
                  <a:lnTo>
                    <a:pt x="1276" y="246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9"/>
            <p:cNvSpPr/>
            <p:nvPr/>
          </p:nvSpPr>
          <p:spPr>
            <a:xfrm>
              <a:off x="238850" y="2594450"/>
              <a:ext cx="357075" cy="70750"/>
            </a:xfrm>
            <a:custGeom>
              <a:rect b="b" l="l" r="r" t="t"/>
              <a:pathLst>
                <a:path extrusionOk="0" h="2830" w="14283">
                  <a:moveTo>
                    <a:pt x="0" y="0"/>
                  </a:moveTo>
                  <a:lnTo>
                    <a:pt x="0" y="2830"/>
                  </a:lnTo>
                  <a:lnTo>
                    <a:pt x="14282" y="2830"/>
                  </a:lnTo>
                  <a:lnTo>
                    <a:pt x="142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9"/>
            <p:cNvSpPr/>
            <p:nvPr/>
          </p:nvSpPr>
          <p:spPr>
            <a:xfrm>
              <a:off x="289075" y="2690100"/>
              <a:ext cx="256625" cy="34875"/>
            </a:xfrm>
            <a:custGeom>
              <a:rect b="b" l="l" r="r" t="t"/>
              <a:pathLst>
                <a:path extrusionOk="0" h="1395" w="10265">
                  <a:moveTo>
                    <a:pt x="1" y="1"/>
                  </a:moveTo>
                  <a:lnTo>
                    <a:pt x="1" y="1394"/>
                  </a:lnTo>
                  <a:lnTo>
                    <a:pt x="10265" y="1394"/>
                  </a:lnTo>
                  <a:lnTo>
                    <a:pt x="102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9"/>
            <p:cNvSpPr/>
            <p:nvPr/>
          </p:nvSpPr>
          <p:spPr>
            <a:xfrm>
              <a:off x="401600" y="2448550"/>
              <a:ext cx="31550" cy="61600"/>
            </a:xfrm>
            <a:custGeom>
              <a:rect b="b" l="l" r="r" t="t"/>
              <a:pathLst>
                <a:path extrusionOk="0" h="2464" w="1262">
                  <a:moveTo>
                    <a:pt x="1" y="0"/>
                  </a:moveTo>
                  <a:lnTo>
                    <a:pt x="1" y="2464"/>
                  </a:lnTo>
                  <a:lnTo>
                    <a:pt x="1262" y="246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9"/>
            <p:cNvSpPr/>
            <p:nvPr/>
          </p:nvSpPr>
          <p:spPr>
            <a:xfrm>
              <a:off x="458050" y="2448550"/>
              <a:ext cx="31950" cy="61600"/>
            </a:xfrm>
            <a:custGeom>
              <a:rect b="b" l="l" r="r" t="t"/>
              <a:pathLst>
                <a:path extrusionOk="0" h="2464" w="1278">
                  <a:moveTo>
                    <a:pt x="1" y="0"/>
                  </a:moveTo>
                  <a:lnTo>
                    <a:pt x="1" y="2464"/>
                  </a:lnTo>
                  <a:lnTo>
                    <a:pt x="1277" y="2464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9"/>
            <p:cNvSpPr/>
            <p:nvPr/>
          </p:nvSpPr>
          <p:spPr>
            <a:xfrm>
              <a:off x="271100" y="2340775"/>
              <a:ext cx="394125" cy="228775"/>
            </a:xfrm>
            <a:custGeom>
              <a:rect b="b" l="l" r="r" t="t"/>
              <a:pathLst>
                <a:path extrusionOk="0" h="9151" w="15765">
                  <a:moveTo>
                    <a:pt x="9737" y="1364"/>
                  </a:moveTo>
                  <a:lnTo>
                    <a:pt x="9737" y="2376"/>
                  </a:lnTo>
                  <a:lnTo>
                    <a:pt x="1893" y="2376"/>
                  </a:lnTo>
                  <a:lnTo>
                    <a:pt x="1893" y="1364"/>
                  </a:lnTo>
                  <a:close/>
                  <a:moveTo>
                    <a:pt x="9752" y="3314"/>
                  </a:moveTo>
                  <a:lnTo>
                    <a:pt x="9752" y="7772"/>
                  </a:lnTo>
                  <a:lnTo>
                    <a:pt x="1951" y="7772"/>
                  </a:lnTo>
                  <a:lnTo>
                    <a:pt x="1951" y="3314"/>
                  </a:lnTo>
                  <a:close/>
                  <a:moveTo>
                    <a:pt x="1" y="1"/>
                  </a:moveTo>
                  <a:lnTo>
                    <a:pt x="1" y="9150"/>
                  </a:lnTo>
                  <a:lnTo>
                    <a:pt x="11702" y="9150"/>
                  </a:lnTo>
                  <a:lnTo>
                    <a:pt x="11702" y="8300"/>
                  </a:lnTo>
                  <a:lnTo>
                    <a:pt x="13447" y="8300"/>
                  </a:lnTo>
                  <a:lnTo>
                    <a:pt x="13447" y="6936"/>
                  </a:lnTo>
                  <a:lnTo>
                    <a:pt x="14914" y="6936"/>
                  </a:lnTo>
                  <a:lnTo>
                    <a:pt x="14914" y="2947"/>
                  </a:lnTo>
                  <a:cubicBezTo>
                    <a:pt x="15412" y="2757"/>
                    <a:pt x="15764" y="2273"/>
                    <a:pt x="15764" y="1731"/>
                  </a:cubicBezTo>
                  <a:cubicBezTo>
                    <a:pt x="15764" y="998"/>
                    <a:pt x="15162" y="411"/>
                    <a:pt x="14415" y="411"/>
                  </a:cubicBezTo>
                  <a:cubicBezTo>
                    <a:pt x="13682" y="411"/>
                    <a:pt x="13080" y="998"/>
                    <a:pt x="13080" y="1731"/>
                  </a:cubicBezTo>
                  <a:cubicBezTo>
                    <a:pt x="13080" y="2273"/>
                    <a:pt x="13432" y="2757"/>
                    <a:pt x="13917" y="2947"/>
                  </a:cubicBezTo>
                  <a:lnTo>
                    <a:pt x="13917" y="5939"/>
                  </a:lnTo>
                  <a:lnTo>
                    <a:pt x="13447" y="5939"/>
                  </a:lnTo>
                  <a:lnTo>
                    <a:pt x="13447" y="4575"/>
                  </a:lnTo>
                  <a:lnTo>
                    <a:pt x="11702" y="4575"/>
                  </a:lnTo>
                  <a:lnTo>
                    <a:pt x="11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29"/>
          <p:cNvGrpSpPr/>
          <p:nvPr/>
        </p:nvGrpSpPr>
        <p:grpSpPr>
          <a:xfrm>
            <a:off x="2496263" y="3653475"/>
            <a:ext cx="426350" cy="262850"/>
            <a:chOff x="1731200" y="3639925"/>
            <a:chExt cx="426350" cy="262850"/>
          </a:xfrm>
        </p:grpSpPr>
        <p:sp>
          <p:nvSpPr>
            <p:cNvPr id="1059" name="Google Shape;1059;p29"/>
            <p:cNvSpPr/>
            <p:nvPr/>
          </p:nvSpPr>
          <p:spPr>
            <a:xfrm>
              <a:off x="1731200" y="3639925"/>
              <a:ext cx="426350" cy="65625"/>
            </a:xfrm>
            <a:custGeom>
              <a:rect b="b" l="l" r="r" t="t"/>
              <a:pathLst>
                <a:path extrusionOk="0" h="2625" w="17054">
                  <a:moveTo>
                    <a:pt x="1481" y="0"/>
                  </a:moveTo>
                  <a:cubicBezTo>
                    <a:pt x="660" y="0"/>
                    <a:pt x="0" y="660"/>
                    <a:pt x="0" y="1467"/>
                  </a:cubicBezTo>
                  <a:lnTo>
                    <a:pt x="0" y="2624"/>
                  </a:lnTo>
                  <a:lnTo>
                    <a:pt x="17053" y="2624"/>
                  </a:lnTo>
                  <a:lnTo>
                    <a:pt x="17053" y="1467"/>
                  </a:lnTo>
                  <a:cubicBezTo>
                    <a:pt x="17053" y="660"/>
                    <a:pt x="16394" y="0"/>
                    <a:pt x="15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9"/>
            <p:cNvSpPr/>
            <p:nvPr/>
          </p:nvSpPr>
          <p:spPr>
            <a:xfrm>
              <a:off x="1731200" y="3730450"/>
              <a:ext cx="426350" cy="33400"/>
            </a:xfrm>
            <a:custGeom>
              <a:rect b="b" l="l" r="r" t="t"/>
              <a:pathLst>
                <a:path extrusionOk="0" h="1336" w="17054">
                  <a:moveTo>
                    <a:pt x="0" y="1"/>
                  </a:moveTo>
                  <a:lnTo>
                    <a:pt x="0" y="1336"/>
                  </a:lnTo>
                  <a:lnTo>
                    <a:pt x="17053" y="1336"/>
                  </a:lnTo>
                  <a:lnTo>
                    <a:pt x="170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9"/>
            <p:cNvSpPr/>
            <p:nvPr/>
          </p:nvSpPr>
          <p:spPr>
            <a:xfrm>
              <a:off x="1731200" y="3788750"/>
              <a:ext cx="426350" cy="114025"/>
            </a:xfrm>
            <a:custGeom>
              <a:rect b="b" l="l" r="r" t="t"/>
              <a:pathLst>
                <a:path extrusionOk="0" h="4561" w="17054">
                  <a:moveTo>
                    <a:pt x="15088" y="1716"/>
                  </a:moveTo>
                  <a:lnTo>
                    <a:pt x="15088" y="2713"/>
                  </a:lnTo>
                  <a:lnTo>
                    <a:pt x="12097" y="2713"/>
                  </a:lnTo>
                  <a:lnTo>
                    <a:pt x="12097" y="1716"/>
                  </a:lnTo>
                  <a:close/>
                  <a:moveTo>
                    <a:pt x="0" y="1"/>
                  </a:moveTo>
                  <a:lnTo>
                    <a:pt x="0" y="3094"/>
                  </a:lnTo>
                  <a:cubicBezTo>
                    <a:pt x="0" y="3901"/>
                    <a:pt x="660" y="4560"/>
                    <a:pt x="1481" y="4560"/>
                  </a:cubicBezTo>
                  <a:lnTo>
                    <a:pt x="15587" y="4560"/>
                  </a:lnTo>
                  <a:cubicBezTo>
                    <a:pt x="16394" y="4560"/>
                    <a:pt x="17053" y="3901"/>
                    <a:pt x="17053" y="3094"/>
                  </a:cubicBezTo>
                  <a:lnTo>
                    <a:pt x="170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2" name="Google Shape;1062;p29"/>
          <p:cNvGrpSpPr/>
          <p:nvPr/>
        </p:nvGrpSpPr>
        <p:grpSpPr>
          <a:xfrm>
            <a:off x="4778188" y="3562925"/>
            <a:ext cx="340225" cy="425975"/>
            <a:chOff x="4013125" y="3549375"/>
            <a:chExt cx="340225" cy="425975"/>
          </a:xfrm>
        </p:grpSpPr>
        <p:sp>
          <p:nvSpPr>
            <p:cNvPr id="1063" name="Google Shape;1063;p29"/>
            <p:cNvSpPr/>
            <p:nvPr/>
          </p:nvSpPr>
          <p:spPr>
            <a:xfrm>
              <a:off x="4013125" y="3583100"/>
              <a:ext cx="318600" cy="318575"/>
            </a:xfrm>
            <a:custGeom>
              <a:rect b="b" l="l" r="r" t="t"/>
              <a:pathLst>
                <a:path extrusionOk="0" h="12743" w="12744">
                  <a:moveTo>
                    <a:pt x="1864" y="0"/>
                  </a:moveTo>
                  <a:lnTo>
                    <a:pt x="1" y="323"/>
                  </a:lnTo>
                  <a:lnTo>
                    <a:pt x="1760" y="10221"/>
                  </a:lnTo>
                  <a:lnTo>
                    <a:pt x="5529" y="9517"/>
                  </a:lnTo>
                  <a:lnTo>
                    <a:pt x="5529" y="10837"/>
                  </a:lnTo>
                  <a:cubicBezTo>
                    <a:pt x="5529" y="10954"/>
                    <a:pt x="5543" y="12039"/>
                    <a:pt x="6423" y="12743"/>
                  </a:cubicBezTo>
                  <a:lnTo>
                    <a:pt x="12744" y="12743"/>
                  </a:lnTo>
                  <a:lnTo>
                    <a:pt x="12435" y="9150"/>
                  </a:lnTo>
                  <a:lnTo>
                    <a:pt x="12435" y="8534"/>
                  </a:lnTo>
                  <a:cubicBezTo>
                    <a:pt x="12435" y="8285"/>
                    <a:pt x="12406" y="8035"/>
                    <a:pt x="12333" y="7801"/>
                  </a:cubicBezTo>
                  <a:lnTo>
                    <a:pt x="12318" y="7801"/>
                  </a:lnTo>
                  <a:cubicBezTo>
                    <a:pt x="12200" y="7390"/>
                    <a:pt x="11966" y="7024"/>
                    <a:pt x="11643" y="6731"/>
                  </a:cubicBezTo>
                  <a:lnTo>
                    <a:pt x="10206" y="5425"/>
                  </a:lnTo>
                  <a:lnTo>
                    <a:pt x="10206" y="5572"/>
                  </a:lnTo>
                  <a:lnTo>
                    <a:pt x="10206" y="7552"/>
                  </a:lnTo>
                  <a:lnTo>
                    <a:pt x="10206" y="7581"/>
                  </a:lnTo>
                  <a:lnTo>
                    <a:pt x="10206" y="7595"/>
                  </a:lnTo>
                  <a:lnTo>
                    <a:pt x="11497" y="8827"/>
                  </a:lnTo>
                  <a:lnTo>
                    <a:pt x="10910" y="9443"/>
                  </a:lnTo>
                  <a:lnTo>
                    <a:pt x="10793" y="9546"/>
                  </a:lnTo>
                  <a:lnTo>
                    <a:pt x="10206" y="8974"/>
                  </a:lnTo>
                  <a:lnTo>
                    <a:pt x="9694" y="8475"/>
                  </a:lnTo>
                  <a:lnTo>
                    <a:pt x="9195" y="7992"/>
                  </a:lnTo>
                  <a:lnTo>
                    <a:pt x="8697" y="7508"/>
                  </a:lnTo>
                  <a:lnTo>
                    <a:pt x="7596" y="6438"/>
                  </a:lnTo>
                  <a:cubicBezTo>
                    <a:pt x="7494" y="6584"/>
                    <a:pt x="7391" y="6790"/>
                    <a:pt x="7377" y="7009"/>
                  </a:cubicBezTo>
                  <a:cubicBezTo>
                    <a:pt x="7362" y="7259"/>
                    <a:pt x="7450" y="7508"/>
                    <a:pt x="7670" y="7757"/>
                  </a:cubicBezTo>
                  <a:cubicBezTo>
                    <a:pt x="7670" y="7757"/>
                    <a:pt x="7670" y="7771"/>
                    <a:pt x="7684" y="7771"/>
                  </a:cubicBezTo>
                  <a:cubicBezTo>
                    <a:pt x="7831" y="7947"/>
                    <a:pt x="7977" y="8109"/>
                    <a:pt x="8110" y="8256"/>
                  </a:cubicBezTo>
                  <a:cubicBezTo>
                    <a:pt x="8183" y="8344"/>
                    <a:pt x="8257" y="8417"/>
                    <a:pt x="8315" y="8491"/>
                  </a:cubicBezTo>
                  <a:cubicBezTo>
                    <a:pt x="8345" y="8505"/>
                    <a:pt x="8359" y="8520"/>
                    <a:pt x="8374" y="8534"/>
                  </a:cubicBezTo>
                  <a:lnTo>
                    <a:pt x="8417" y="8579"/>
                  </a:lnTo>
                  <a:lnTo>
                    <a:pt x="8417" y="8593"/>
                  </a:lnTo>
                  <a:cubicBezTo>
                    <a:pt x="8447" y="8608"/>
                    <a:pt x="8462" y="8622"/>
                    <a:pt x="8476" y="8637"/>
                  </a:cubicBezTo>
                  <a:cubicBezTo>
                    <a:pt x="8505" y="8681"/>
                    <a:pt x="8550" y="8725"/>
                    <a:pt x="8579" y="8754"/>
                  </a:cubicBezTo>
                  <a:lnTo>
                    <a:pt x="8681" y="8857"/>
                  </a:lnTo>
                  <a:cubicBezTo>
                    <a:pt x="8799" y="8974"/>
                    <a:pt x="8887" y="9048"/>
                    <a:pt x="8945" y="9106"/>
                  </a:cubicBezTo>
                  <a:cubicBezTo>
                    <a:pt x="8975" y="9136"/>
                    <a:pt x="8990" y="9150"/>
                    <a:pt x="9019" y="9165"/>
                  </a:cubicBezTo>
                  <a:cubicBezTo>
                    <a:pt x="9048" y="9194"/>
                    <a:pt x="9063" y="9208"/>
                    <a:pt x="9092" y="9224"/>
                  </a:cubicBezTo>
                  <a:cubicBezTo>
                    <a:pt x="9092" y="9238"/>
                    <a:pt x="9092" y="9238"/>
                    <a:pt x="9107" y="9238"/>
                  </a:cubicBezTo>
                  <a:lnTo>
                    <a:pt x="9107" y="9253"/>
                  </a:lnTo>
                  <a:lnTo>
                    <a:pt x="9121" y="9253"/>
                  </a:lnTo>
                  <a:lnTo>
                    <a:pt x="9547" y="9531"/>
                  </a:lnTo>
                  <a:lnTo>
                    <a:pt x="9238" y="9942"/>
                  </a:lnTo>
                  <a:cubicBezTo>
                    <a:pt x="9195" y="10000"/>
                    <a:pt x="8667" y="10821"/>
                    <a:pt x="9238" y="11658"/>
                  </a:cubicBezTo>
                  <a:lnTo>
                    <a:pt x="8417" y="12229"/>
                  </a:lnTo>
                  <a:cubicBezTo>
                    <a:pt x="7743" y="11247"/>
                    <a:pt x="7977" y="10293"/>
                    <a:pt x="8198" y="9781"/>
                  </a:cubicBezTo>
                  <a:cubicBezTo>
                    <a:pt x="8065" y="9648"/>
                    <a:pt x="7889" y="9488"/>
                    <a:pt x="7670" y="9253"/>
                  </a:cubicBezTo>
                  <a:lnTo>
                    <a:pt x="1864" y="9253"/>
                  </a:lnTo>
                  <a:lnTo>
                    <a:pt x="18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9"/>
            <p:cNvSpPr/>
            <p:nvPr/>
          </p:nvSpPr>
          <p:spPr>
            <a:xfrm>
              <a:off x="4132275" y="3631475"/>
              <a:ext cx="63075" cy="47025"/>
            </a:xfrm>
            <a:custGeom>
              <a:rect b="b" l="l" r="r" t="t"/>
              <a:pathLst>
                <a:path extrusionOk="0" h="1881" w="2523">
                  <a:moveTo>
                    <a:pt x="1262" y="1"/>
                  </a:moveTo>
                  <a:cubicBezTo>
                    <a:pt x="1233" y="30"/>
                    <a:pt x="1203" y="45"/>
                    <a:pt x="1174" y="74"/>
                  </a:cubicBezTo>
                  <a:cubicBezTo>
                    <a:pt x="1041" y="206"/>
                    <a:pt x="895" y="338"/>
                    <a:pt x="763" y="470"/>
                  </a:cubicBezTo>
                  <a:cubicBezTo>
                    <a:pt x="719" y="499"/>
                    <a:pt x="675" y="544"/>
                    <a:pt x="631" y="587"/>
                  </a:cubicBezTo>
                  <a:cubicBezTo>
                    <a:pt x="441" y="763"/>
                    <a:pt x="235" y="954"/>
                    <a:pt x="132" y="1160"/>
                  </a:cubicBezTo>
                  <a:cubicBezTo>
                    <a:pt x="59" y="1277"/>
                    <a:pt x="1" y="1467"/>
                    <a:pt x="132" y="1658"/>
                  </a:cubicBezTo>
                  <a:cubicBezTo>
                    <a:pt x="220" y="1819"/>
                    <a:pt x="337" y="1877"/>
                    <a:pt x="499" y="1877"/>
                  </a:cubicBezTo>
                  <a:cubicBezTo>
                    <a:pt x="601" y="1877"/>
                    <a:pt x="705" y="1848"/>
                    <a:pt x="793" y="1789"/>
                  </a:cubicBezTo>
                  <a:lnTo>
                    <a:pt x="1262" y="1496"/>
                  </a:lnTo>
                  <a:lnTo>
                    <a:pt x="1731" y="1789"/>
                  </a:lnTo>
                  <a:cubicBezTo>
                    <a:pt x="1819" y="1840"/>
                    <a:pt x="1909" y="1880"/>
                    <a:pt x="1997" y="1880"/>
                  </a:cubicBezTo>
                  <a:cubicBezTo>
                    <a:pt x="2011" y="1880"/>
                    <a:pt x="2025" y="1879"/>
                    <a:pt x="2038" y="1877"/>
                  </a:cubicBezTo>
                  <a:cubicBezTo>
                    <a:pt x="2200" y="1877"/>
                    <a:pt x="2302" y="1819"/>
                    <a:pt x="2406" y="1658"/>
                  </a:cubicBezTo>
                  <a:cubicBezTo>
                    <a:pt x="2523" y="1467"/>
                    <a:pt x="2464" y="1277"/>
                    <a:pt x="2406" y="1160"/>
                  </a:cubicBezTo>
                  <a:cubicBezTo>
                    <a:pt x="2288" y="954"/>
                    <a:pt x="2097" y="763"/>
                    <a:pt x="1892" y="587"/>
                  </a:cubicBezTo>
                  <a:cubicBezTo>
                    <a:pt x="1848" y="544"/>
                    <a:pt x="1819" y="499"/>
                    <a:pt x="1774" y="470"/>
                  </a:cubicBezTo>
                  <a:cubicBezTo>
                    <a:pt x="1628" y="338"/>
                    <a:pt x="1496" y="206"/>
                    <a:pt x="1350" y="74"/>
                  </a:cubicBezTo>
                  <a:cubicBezTo>
                    <a:pt x="1320" y="45"/>
                    <a:pt x="1291" y="30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9"/>
            <p:cNvSpPr/>
            <p:nvPr/>
          </p:nvSpPr>
          <p:spPr>
            <a:xfrm>
              <a:off x="4084625" y="3549375"/>
              <a:ext cx="158400" cy="240125"/>
            </a:xfrm>
            <a:custGeom>
              <a:rect b="b" l="l" r="r" t="t"/>
              <a:pathLst>
                <a:path extrusionOk="0" h="9605" w="6336">
                  <a:moveTo>
                    <a:pt x="3168" y="1906"/>
                  </a:moveTo>
                  <a:lnTo>
                    <a:pt x="3520" y="2244"/>
                  </a:lnTo>
                  <a:cubicBezTo>
                    <a:pt x="3651" y="2375"/>
                    <a:pt x="3798" y="2493"/>
                    <a:pt x="3930" y="2625"/>
                  </a:cubicBezTo>
                  <a:cubicBezTo>
                    <a:pt x="4077" y="2757"/>
                    <a:pt x="4224" y="2889"/>
                    <a:pt x="4370" y="3036"/>
                  </a:cubicBezTo>
                  <a:cubicBezTo>
                    <a:pt x="4414" y="3065"/>
                    <a:pt x="4443" y="3109"/>
                    <a:pt x="4488" y="3138"/>
                  </a:cubicBezTo>
                  <a:cubicBezTo>
                    <a:pt x="4722" y="3373"/>
                    <a:pt x="5000" y="3622"/>
                    <a:pt x="5176" y="3959"/>
                  </a:cubicBezTo>
                  <a:cubicBezTo>
                    <a:pt x="5455" y="4444"/>
                    <a:pt x="5440" y="5001"/>
                    <a:pt x="5162" y="5470"/>
                  </a:cubicBezTo>
                  <a:cubicBezTo>
                    <a:pt x="5045" y="5646"/>
                    <a:pt x="4912" y="5793"/>
                    <a:pt x="4766" y="5895"/>
                  </a:cubicBezTo>
                  <a:cubicBezTo>
                    <a:pt x="4531" y="6071"/>
                    <a:pt x="4253" y="6159"/>
                    <a:pt x="3944" y="6174"/>
                  </a:cubicBezTo>
                  <a:cubicBezTo>
                    <a:pt x="3842" y="6174"/>
                    <a:pt x="3754" y="6159"/>
                    <a:pt x="3666" y="6144"/>
                  </a:cubicBezTo>
                  <a:lnTo>
                    <a:pt x="3666" y="6510"/>
                  </a:lnTo>
                  <a:lnTo>
                    <a:pt x="2669" y="6510"/>
                  </a:lnTo>
                  <a:lnTo>
                    <a:pt x="2669" y="6305"/>
                  </a:lnTo>
                  <a:lnTo>
                    <a:pt x="2669" y="6144"/>
                  </a:lnTo>
                  <a:cubicBezTo>
                    <a:pt x="2640" y="6144"/>
                    <a:pt x="2611" y="6159"/>
                    <a:pt x="2581" y="6159"/>
                  </a:cubicBezTo>
                  <a:cubicBezTo>
                    <a:pt x="2523" y="6159"/>
                    <a:pt x="2464" y="6174"/>
                    <a:pt x="2405" y="6174"/>
                  </a:cubicBezTo>
                  <a:lnTo>
                    <a:pt x="2390" y="6174"/>
                  </a:lnTo>
                  <a:cubicBezTo>
                    <a:pt x="1892" y="6159"/>
                    <a:pt x="1452" y="5910"/>
                    <a:pt x="1188" y="5470"/>
                  </a:cubicBezTo>
                  <a:cubicBezTo>
                    <a:pt x="894" y="5001"/>
                    <a:pt x="894" y="4444"/>
                    <a:pt x="1158" y="3959"/>
                  </a:cubicBezTo>
                  <a:cubicBezTo>
                    <a:pt x="1174" y="3930"/>
                    <a:pt x="1188" y="3900"/>
                    <a:pt x="1203" y="3886"/>
                  </a:cubicBezTo>
                  <a:cubicBezTo>
                    <a:pt x="1291" y="3740"/>
                    <a:pt x="1379" y="3622"/>
                    <a:pt x="1481" y="3505"/>
                  </a:cubicBezTo>
                  <a:cubicBezTo>
                    <a:pt x="1614" y="3373"/>
                    <a:pt x="1731" y="3255"/>
                    <a:pt x="1862" y="3138"/>
                  </a:cubicBezTo>
                  <a:lnTo>
                    <a:pt x="1965" y="3036"/>
                  </a:lnTo>
                  <a:cubicBezTo>
                    <a:pt x="2112" y="2889"/>
                    <a:pt x="2259" y="2757"/>
                    <a:pt x="2405" y="2625"/>
                  </a:cubicBezTo>
                  <a:cubicBezTo>
                    <a:pt x="2537" y="2493"/>
                    <a:pt x="2683" y="2375"/>
                    <a:pt x="2830" y="2244"/>
                  </a:cubicBezTo>
                  <a:lnTo>
                    <a:pt x="3168" y="1906"/>
                  </a:lnTo>
                  <a:close/>
                  <a:moveTo>
                    <a:pt x="1" y="0"/>
                  </a:moveTo>
                  <a:lnTo>
                    <a:pt x="1" y="9605"/>
                  </a:lnTo>
                  <a:lnTo>
                    <a:pt x="3930" y="9605"/>
                  </a:lnTo>
                  <a:cubicBezTo>
                    <a:pt x="3813" y="9443"/>
                    <a:pt x="3710" y="9282"/>
                    <a:pt x="3651" y="9106"/>
                  </a:cubicBezTo>
                  <a:cubicBezTo>
                    <a:pt x="3534" y="8842"/>
                    <a:pt x="3505" y="8549"/>
                    <a:pt x="3520" y="8270"/>
                  </a:cubicBezTo>
                  <a:cubicBezTo>
                    <a:pt x="3534" y="8123"/>
                    <a:pt x="3563" y="7977"/>
                    <a:pt x="3608" y="7845"/>
                  </a:cubicBezTo>
                  <a:cubicBezTo>
                    <a:pt x="3813" y="7171"/>
                    <a:pt x="4326" y="6731"/>
                    <a:pt x="4384" y="6672"/>
                  </a:cubicBezTo>
                  <a:lnTo>
                    <a:pt x="4736" y="6393"/>
                  </a:lnTo>
                  <a:lnTo>
                    <a:pt x="6335" y="7947"/>
                  </a:lnTo>
                  <a:lnTo>
                    <a:pt x="6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9"/>
            <p:cNvSpPr/>
            <p:nvPr/>
          </p:nvSpPr>
          <p:spPr>
            <a:xfrm>
              <a:off x="4154625" y="3926575"/>
              <a:ext cx="198725" cy="48775"/>
            </a:xfrm>
            <a:custGeom>
              <a:rect b="b" l="l" r="r" t="t"/>
              <a:pathLst>
                <a:path extrusionOk="0" h="1951" w="7949">
                  <a:moveTo>
                    <a:pt x="1" y="1"/>
                  </a:moveTo>
                  <a:lnTo>
                    <a:pt x="1" y="1950"/>
                  </a:lnTo>
                  <a:lnTo>
                    <a:pt x="7948" y="1950"/>
                  </a:lnTo>
                  <a:lnTo>
                    <a:pt x="79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7" name="Google Shape;1067;p29"/>
          <p:cNvGrpSpPr/>
          <p:nvPr/>
        </p:nvGrpSpPr>
        <p:grpSpPr>
          <a:xfrm>
            <a:off x="2514213" y="3011750"/>
            <a:ext cx="389325" cy="426200"/>
            <a:chOff x="1749150" y="2998200"/>
            <a:chExt cx="389325" cy="426200"/>
          </a:xfrm>
        </p:grpSpPr>
        <p:sp>
          <p:nvSpPr>
            <p:cNvPr id="1068" name="Google Shape;1068;p29"/>
            <p:cNvSpPr/>
            <p:nvPr/>
          </p:nvSpPr>
          <p:spPr>
            <a:xfrm>
              <a:off x="1749150" y="3179125"/>
              <a:ext cx="185900" cy="245275"/>
            </a:xfrm>
            <a:custGeom>
              <a:rect b="b" l="l" r="r" t="t"/>
              <a:pathLst>
                <a:path extrusionOk="0" h="9811" w="7436">
                  <a:moveTo>
                    <a:pt x="4913" y="0"/>
                  </a:moveTo>
                  <a:cubicBezTo>
                    <a:pt x="2200" y="0"/>
                    <a:pt x="0" y="2200"/>
                    <a:pt x="0" y="4898"/>
                  </a:cubicBezTo>
                  <a:cubicBezTo>
                    <a:pt x="0" y="7611"/>
                    <a:pt x="2200" y="9811"/>
                    <a:pt x="4913" y="9811"/>
                  </a:cubicBezTo>
                  <a:cubicBezTo>
                    <a:pt x="5676" y="9811"/>
                    <a:pt x="6409" y="9635"/>
                    <a:pt x="7068" y="9312"/>
                  </a:cubicBezTo>
                  <a:lnTo>
                    <a:pt x="6907" y="9150"/>
                  </a:lnTo>
                  <a:cubicBezTo>
                    <a:pt x="6833" y="9077"/>
                    <a:pt x="6775" y="9003"/>
                    <a:pt x="6702" y="8931"/>
                  </a:cubicBezTo>
                  <a:cubicBezTo>
                    <a:pt x="6585" y="8813"/>
                    <a:pt x="6481" y="8667"/>
                    <a:pt x="6379" y="8534"/>
                  </a:cubicBezTo>
                  <a:cubicBezTo>
                    <a:pt x="6100" y="8168"/>
                    <a:pt x="5881" y="7772"/>
                    <a:pt x="5705" y="7361"/>
                  </a:cubicBezTo>
                  <a:cubicBezTo>
                    <a:pt x="5396" y="6657"/>
                    <a:pt x="5250" y="5924"/>
                    <a:pt x="5250" y="5148"/>
                  </a:cubicBezTo>
                  <a:cubicBezTo>
                    <a:pt x="5250" y="4385"/>
                    <a:pt x="5396" y="3652"/>
                    <a:pt x="5705" y="2948"/>
                  </a:cubicBezTo>
                  <a:cubicBezTo>
                    <a:pt x="5939" y="2391"/>
                    <a:pt x="6262" y="1863"/>
                    <a:pt x="6673" y="1408"/>
                  </a:cubicBezTo>
                  <a:cubicBezTo>
                    <a:pt x="6745" y="1320"/>
                    <a:pt x="6833" y="1232"/>
                    <a:pt x="6907" y="1159"/>
                  </a:cubicBezTo>
                  <a:lnTo>
                    <a:pt x="7025" y="1042"/>
                  </a:lnTo>
                  <a:cubicBezTo>
                    <a:pt x="7156" y="909"/>
                    <a:pt x="7288" y="792"/>
                    <a:pt x="7435" y="690"/>
                  </a:cubicBezTo>
                  <a:cubicBezTo>
                    <a:pt x="7039" y="456"/>
                    <a:pt x="6628" y="280"/>
                    <a:pt x="6188" y="162"/>
                  </a:cubicBezTo>
                  <a:cubicBezTo>
                    <a:pt x="6100" y="323"/>
                    <a:pt x="6027" y="470"/>
                    <a:pt x="5969" y="616"/>
                  </a:cubicBezTo>
                  <a:cubicBezTo>
                    <a:pt x="5895" y="778"/>
                    <a:pt x="5822" y="939"/>
                    <a:pt x="5764" y="1085"/>
                  </a:cubicBezTo>
                  <a:cubicBezTo>
                    <a:pt x="5484" y="1848"/>
                    <a:pt x="5412" y="2376"/>
                    <a:pt x="5412" y="2391"/>
                  </a:cubicBezTo>
                  <a:lnTo>
                    <a:pt x="4415" y="2258"/>
                  </a:lnTo>
                  <a:cubicBezTo>
                    <a:pt x="4415" y="2229"/>
                    <a:pt x="4487" y="1731"/>
                    <a:pt x="4737" y="997"/>
                  </a:cubicBezTo>
                  <a:cubicBezTo>
                    <a:pt x="4796" y="837"/>
                    <a:pt x="4854" y="675"/>
                    <a:pt x="4927" y="499"/>
                  </a:cubicBezTo>
                  <a:cubicBezTo>
                    <a:pt x="5001" y="338"/>
                    <a:pt x="5074" y="176"/>
                    <a:pt x="5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9"/>
            <p:cNvSpPr/>
            <p:nvPr/>
          </p:nvSpPr>
          <p:spPr>
            <a:xfrm>
              <a:off x="1905300" y="3191575"/>
              <a:ext cx="233175" cy="232825"/>
            </a:xfrm>
            <a:custGeom>
              <a:rect b="b" l="l" r="r" t="t"/>
              <a:pathLst>
                <a:path extrusionOk="0" h="9313" w="9327">
                  <a:moveTo>
                    <a:pt x="4546" y="1"/>
                  </a:moveTo>
                  <a:cubicBezTo>
                    <a:pt x="4605" y="177"/>
                    <a:pt x="4664" y="339"/>
                    <a:pt x="4708" y="499"/>
                  </a:cubicBezTo>
                  <a:cubicBezTo>
                    <a:pt x="4957" y="1145"/>
                    <a:pt x="5221" y="1526"/>
                    <a:pt x="5236" y="1526"/>
                  </a:cubicBezTo>
                  <a:lnTo>
                    <a:pt x="4429" y="2112"/>
                  </a:lnTo>
                  <a:cubicBezTo>
                    <a:pt x="4400" y="2098"/>
                    <a:pt x="4004" y="1541"/>
                    <a:pt x="3696" y="617"/>
                  </a:cubicBezTo>
                  <a:cubicBezTo>
                    <a:pt x="3653" y="456"/>
                    <a:pt x="3594" y="294"/>
                    <a:pt x="3549" y="133"/>
                  </a:cubicBezTo>
                  <a:cubicBezTo>
                    <a:pt x="2963" y="280"/>
                    <a:pt x="2421" y="529"/>
                    <a:pt x="1952" y="867"/>
                  </a:cubicBezTo>
                  <a:cubicBezTo>
                    <a:pt x="1834" y="955"/>
                    <a:pt x="1731" y="1043"/>
                    <a:pt x="1614" y="1131"/>
                  </a:cubicBezTo>
                  <a:cubicBezTo>
                    <a:pt x="1496" y="1233"/>
                    <a:pt x="1365" y="1350"/>
                    <a:pt x="1262" y="1482"/>
                  </a:cubicBezTo>
                  <a:cubicBezTo>
                    <a:pt x="485" y="2304"/>
                    <a:pt x="1" y="3432"/>
                    <a:pt x="1" y="4650"/>
                  </a:cubicBezTo>
                  <a:cubicBezTo>
                    <a:pt x="1" y="5749"/>
                    <a:pt x="382" y="6746"/>
                    <a:pt x="998" y="7538"/>
                  </a:cubicBezTo>
                  <a:cubicBezTo>
                    <a:pt x="1115" y="7670"/>
                    <a:pt x="1218" y="7802"/>
                    <a:pt x="1336" y="7919"/>
                  </a:cubicBezTo>
                  <a:cubicBezTo>
                    <a:pt x="1453" y="8036"/>
                    <a:pt x="1584" y="8154"/>
                    <a:pt x="1717" y="8257"/>
                  </a:cubicBezTo>
                  <a:cubicBezTo>
                    <a:pt x="2509" y="8916"/>
                    <a:pt x="3549" y="9313"/>
                    <a:pt x="4664" y="9313"/>
                  </a:cubicBezTo>
                  <a:cubicBezTo>
                    <a:pt x="7244" y="9313"/>
                    <a:pt x="9327" y="7230"/>
                    <a:pt x="9327" y="4650"/>
                  </a:cubicBezTo>
                  <a:cubicBezTo>
                    <a:pt x="9327" y="2083"/>
                    <a:pt x="7244" y="1"/>
                    <a:pt x="4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9"/>
            <p:cNvSpPr/>
            <p:nvPr/>
          </p:nvSpPr>
          <p:spPr>
            <a:xfrm>
              <a:off x="1807450" y="2998200"/>
              <a:ext cx="264700" cy="196725"/>
            </a:xfrm>
            <a:custGeom>
              <a:rect b="b" l="l" r="r" t="t"/>
              <a:pathLst>
                <a:path extrusionOk="0" h="7869" w="10588">
                  <a:moveTo>
                    <a:pt x="1383" y="1"/>
                  </a:moveTo>
                  <a:cubicBezTo>
                    <a:pt x="910" y="1"/>
                    <a:pt x="586" y="34"/>
                    <a:pt x="542" y="38"/>
                  </a:cubicBezTo>
                  <a:lnTo>
                    <a:pt x="0" y="97"/>
                  </a:lnTo>
                  <a:lnTo>
                    <a:pt x="118" y="639"/>
                  </a:lnTo>
                  <a:cubicBezTo>
                    <a:pt x="147" y="786"/>
                    <a:pt x="836" y="4027"/>
                    <a:pt x="2904" y="4979"/>
                  </a:cubicBezTo>
                  <a:cubicBezTo>
                    <a:pt x="3285" y="5141"/>
                    <a:pt x="3680" y="5229"/>
                    <a:pt x="4091" y="5229"/>
                  </a:cubicBezTo>
                  <a:lnTo>
                    <a:pt x="4165" y="5229"/>
                  </a:lnTo>
                  <a:cubicBezTo>
                    <a:pt x="3901" y="5522"/>
                    <a:pt x="3666" y="5845"/>
                    <a:pt x="3432" y="6168"/>
                  </a:cubicBezTo>
                  <a:cubicBezTo>
                    <a:pt x="3197" y="6534"/>
                    <a:pt x="2992" y="6901"/>
                    <a:pt x="2816" y="7237"/>
                  </a:cubicBezTo>
                  <a:cubicBezTo>
                    <a:pt x="3168" y="7253"/>
                    <a:pt x="3520" y="7311"/>
                    <a:pt x="3856" y="7399"/>
                  </a:cubicBezTo>
                  <a:cubicBezTo>
                    <a:pt x="3989" y="7165"/>
                    <a:pt x="4120" y="6930"/>
                    <a:pt x="4296" y="6695"/>
                  </a:cubicBezTo>
                  <a:cubicBezTo>
                    <a:pt x="5103" y="5493"/>
                    <a:pt x="6202" y="4584"/>
                    <a:pt x="7551" y="3982"/>
                  </a:cubicBezTo>
                  <a:lnTo>
                    <a:pt x="7551" y="3982"/>
                  </a:lnTo>
                  <a:cubicBezTo>
                    <a:pt x="7229" y="5082"/>
                    <a:pt x="7199" y="6064"/>
                    <a:pt x="7287" y="6885"/>
                  </a:cubicBezTo>
                  <a:cubicBezTo>
                    <a:pt x="7303" y="7061"/>
                    <a:pt x="7332" y="7223"/>
                    <a:pt x="7361" y="7384"/>
                  </a:cubicBezTo>
                  <a:cubicBezTo>
                    <a:pt x="7391" y="7546"/>
                    <a:pt x="7420" y="7693"/>
                    <a:pt x="7463" y="7839"/>
                  </a:cubicBezTo>
                  <a:lnTo>
                    <a:pt x="7463" y="7868"/>
                  </a:lnTo>
                  <a:cubicBezTo>
                    <a:pt x="7786" y="7780"/>
                    <a:pt x="8124" y="7736"/>
                    <a:pt x="8460" y="7736"/>
                  </a:cubicBezTo>
                  <a:cubicBezTo>
                    <a:pt x="8417" y="7575"/>
                    <a:pt x="8388" y="7413"/>
                    <a:pt x="8343" y="7237"/>
                  </a:cubicBezTo>
                  <a:cubicBezTo>
                    <a:pt x="8314" y="7077"/>
                    <a:pt x="8300" y="6915"/>
                    <a:pt x="8270" y="6739"/>
                  </a:cubicBezTo>
                  <a:cubicBezTo>
                    <a:pt x="8182" y="5845"/>
                    <a:pt x="8255" y="4745"/>
                    <a:pt x="8769" y="3542"/>
                  </a:cubicBezTo>
                  <a:cubicBezTo>
                    <a:pt x="9340" y="3366"/>
                    <a:pt x="9942" y="3249"/>
                    <a:pt x="10587" y="3176"/>
                  </a:cubicBezTo>
                  <a:lnTo>
                    <a:pt x="10470" y="2179"/>
                  </a:lnTo>
                  <a:cubicBezTo>
                    <a:pt x="8900" y="2369"/>
                    <a:pt x="7493" y="2809"/>
                    <a:pt x="6306" y="3499"/>
                  </a:cubicBezTo>
                  <a:cubicBezTo>
                    <a:pt x="6320" y="2648"/>
                    <a:pt x="6056" y="1929"/>
                    <a:pt x="5528" y="1358"/>
                  </a:cubicBezTo>
                  <a:cubicBezTo>
                    <a:pt x="4447" y="184"/>
                    <a:pt x="2499" y="1"/>
                    <a:pt x="13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1" name="Google Shape;1071;p29"/>
          <p:cNvSpPr/>
          <p:nvPr/>
        </p:nvSpPr>
        <p:spPr>
          <a:xfrm>
            <a:off x="6984263" y="2318100"/>
            <a:ext cx="401800" cy="426300"/>
          </a:xfrm>
          <a:custGeom>
            <a:rect b="b" l="l" r="r" t="t"/>
            <a:pathLst>
              <a:path extrusionOk="0" h="17052" w="16072">
                <a:moveTo>
                  <a:pt x="11413" y="1"/>
                </a:moveTo>
                <a:cubicBezTo>
                  <a:pt x="11076" y="1"/>
                  <a:pt x="10841" y="27"/>
                  <a:pt x="10822" y="27"/>
                </a:cubicBezTo>
                <a:lnTo>
                  <a:pt x="10280" y="85"/>
                </a:lnTo>
                <a:lnTo>
                  <a:pt x="10397" y="613"/>
                </a:lnTo>
                <a:cubicBezTo>
                  <a:pt x="10397" y="643"/>
                  <a:pt x="10499" y="1141"/>
                  <a:pt x="10763" y="1713"/>
                </a:cubicBezTo>
                <a:cubicBezTo>
                  <a:pt x="11130" y="2535"/>
                  <a:pt x="11599" y="3092"/>
                  <a:pt x="12171" y="3356"/>
                </a:cubicBezTo>
                <a:cubicBezTo>
                  <a:pt x="12376" y="3444"/>
                  <a:pt x="12655" y="3532"/>
                  <a:pt x="12978" y="3532"/>
                </a:cubicBezTo>
                <a:cubicBezTo>
                  <a:pt x="13226" y="3532"/>
                  <a:pt x="13520" y="3473"/>
                  <a:pt x="13842" y="3341"/>
                </a:cubicBezTo>
                <a:lnTo>
                  <a:pt x="13842" y="3341"/>
                </a:lnTo>
                <a:cubicBezTo>
                  <a:pt x="13447" y="3796"/>
                  <a:pt x="13080" y="4089"/>
                  <a:pt x="12831" y="4250"/>
                </a:cubicBezTo>
                <a:cubicBezTo>
                  <a:pt x="12521" y="3997"/>
                  <a:pt x="12124" y="3867"/>
                  <a:pt x="11704" y="3867"/>
                </a:cubicBezTo>
                <a:cubicBezTo>
                  <a:pt x="11370" y="3867"/>
                  <a:pt x="11022" y="3949"/>
                  <a:pt x="10690" y="4118"/>
                </a:cubicBezTo>
                <a:cubicBezTo>
                  <a:pt x="9972" y="3783"/>
                  <a:pt x="9153" y="3613"/>
                  <a:pt x="8294" y="3613"/>
                </a:cubicBezTo>
                <a:cubicBezTo>
                  <a:pt x="7802" y="3613"/>
                  <a:pt x="7297" y="3669"/>
                  <a:pt x="6790" y="3780"/>
                </a:cubicBezTo>
                <a:cubicBezTo>
                  <a:pt x="5279" y="4132"/>
                  <a:pt x="3842" y="4939"/>
                  <a:pt x="2655" y="6126"/>
                </a:cubicBezTo>
                <a:cubicBezTo>
                  <a:pt x="1467" y="7315"/>
                  <a:pt x="661" y="8752"/>
                  <a:pt x="309" y="10277"/>
                </a:cubicBezTo>
                <a:cubicBezTo>
                  <a:pt x="0" y="11669"/>
                  <a:pt x="118" y="13063"/>
                  <a:pt x="661" y="14206"/>
                </a:cubicBezTo>
                <a:cubicBezTo>
                  <a:pt x="309" y="14983"/>
                  <a:pt x="426" y="15819"/>
                  <a:pt x="954" y="16361"/>
                </a:cubicBezTo>
                <a:cubicBezTo>
                  <a:pt x="1285" y="16683"/>
                  <a:pt x="1729" y="16850"/>
                  <a:pt x="2201" y="16850"/>
                </a:cubicBezTo>
                <a:cubicBezTo>
                  <a:pt x="2524" y="16850"/>
                  <a:pt x="2861" y="16772"/>
                  <a:pt x="3183" y="16611"/>
                </a:cubicBezTo>
                <a:cubicBezTo>
                  <a:pt x="3871" y="16904"/>
                  <a:pt x="4620" y="17051"/>
                  <a:pt x="5412" y="17051"/>
                </a:cubicBezTo>
                <a:cubicBezTo>
                  <a:pt x="5939" y="17051"/>
                  <a:pt x="6481" y="16977"/>
                  <a:pt x="7039" y="16846"/>
                </a:cubicBezTo>
                <a:cubicBezTo>
                  <a:pt x="8520" y="16494"/>
                  <a:pt x="9899" y="15687"/>
                  <a:pt x="11056" y="14529"/>
                </a:cubicBezTo>
                <a:cubicBezTo>
                  <a:pt x="12215" y="13370"/>
                  <a:pt x="13021" y="11992"/>
                  <a:pt x="13373" y="10511"/>
                </a:cubicBezTo>
                <a:cubicBezTo>
                  <a:pt x="13711" y="9162"/>
                  <a:pt x="13623" y="7813"/>
                  <a:pt x="13168" y="6684"/>
                </a:cubicBezTo>
                <a:cubicBezTo>
                  <a:pt x="13344" y="6347"/>
                  <a:pt x="13447" y="5980"/>
                  <a:pt x="13447" y="5614"/>
                </a:cubicBezTo>
                <a:cubicBezTo>
                  <a:pt x="13447" y="5438"/>
                  <a:pt x="13432" y="5262"/>
                  <a:pt x="13373" y="5086"/>
                </a:cubicBezTo>
                <a:cubicBezTo>
                  <a:pt x="13989" y="4675"/>
                  <a:pt x="15133" y="3692"/>
                  <a:pt x="16071" y="1786"/>
                </a:cubicBezTo>
                <a:lnTo>
                  <a:pt x="15177" y="1346"/>
                </a:lnTo>
                <a:cubicBezTo>
                  <a:pt x="14943" y="1801"/>
                  <a:pt x="14708" y="2197"/>
                  <a:pt x="14473" y="2535"/>
                </a:cubicBezTo>
                <a:cubicBezTo>
                  <a:pt x="14561" y="1713"/>
                  <a:pt x="14253" y="1186"/>
                  <a:pt x="13975" y="877"/>
                </a:cubicBezTo>
                <a:cubicBezTo>
                  <a:pt x="13549" y="408"/>
                  <a:pt x="12875" y="130"/>
                  <a:pt x="11981" y="27"/>
                </a:cubicBezTo>
                <a:cubicBezTo>
                  <a:pt x="11775" y="7"/>
                  <a:pt x="11581" y="1"/>
                  <a:pt x="1141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29"/>
          <p:cNvSpPr/>
          <p:nvPr/>
        </p:nvSpPr>
        <p:spPr>
          <a:xfrm>
            <a:off x="5538113" y="1750725"/>
            <a:ext cx="312700" cy="426200"/>
          </a:xfrm>
          <a:custGeom>
            <a:rect b="b" l="l" r="r" t="t"/>
            <a:pathLst>
              <a:path extrusionOk="0" h="17048" w="12508">
                <a:moveTo>
                  <a:pt x="4440" y="0"/>
                </a:moveTo>
                <a:cubicBezTo>
                  <a:pt x="3729" y="0"/>
                  <a:pt x="3229" y="329"/>
                  <a:pt x="2918" y="639"/>
                </a:cubicBezTo>
                <a:cubicBezTo>
                  <a:pt x="2566" y="977"/>
                  <a:pt x="2332" y="1402"/>
                  <a:pt x="2230" y="1871"/>
                </a:cubicBezTo>
                <a:lnTo>
                  <a:pt x="2200" y="2017"/>
                </a:lnTo>
                <a:lnTo>
                  <a:pt x="2054" y="2047"/>
                </a:lnTo>
                <a:cubicBezTo>
                  <a:pt x="1585" y="2164"/>
                  <a:pt x="1145" y="2399"/>
                  <a:pt x="822" y="2737"/>
                </a:cubicBezTo>
                <a:cubicBezTo>
                  <a:pt x="426" y="3132"/>
                  <a:pt x="1" y="3836"/>
                  <a:pt x="250" y="4891"/>
                </a:cubicBezTo>
                <a:cubicBezTo>
                  <a:pt x="308" y="5141"/>
                  <a:pt x="411" y="5361"/>
                  <a:pt x="543" y="5566"/>
                </a:cubicBezTo>
                <a:lnTo>
                  <a:pt x="5045" y="5566"/>
                </a:lnTo>
                <a:lnTo>
                  <a:pt x="5045" y="6578"/>
                </a:lnTo>
                <a:lnTo>
                  <a:pt x="543" y="6578"/>
                </a:lnTo>
                <a:cubicBezTo>
                  <a:pt x="411" y="6784"/>
                  <a:pt x="308" y="7018"/>
                  <a:pt x="250" y="7267"/>
                </a:cubicBezTo>
                <a:cubicBezTo>
                  <a:pt x="1" y="8308"/>
                  <a:pt x="426" y="9012"/>
                  <a:pt x="822" y="9423"/>
                </a:cubicBezTo>
                <a:cubicBezTo>
                  <a:pt x="1145" y="9760"/>
                  <a:pt x="1585" y="9994"/>
                  <a:pt x="2054" y="10097"/>
                </a:cubicBezTo>
                <a:lnTo>
                  <a:pt x="2200" y="10127"/>
                </a:lnTo>
                <a:lnTo>
                  <a:pt x="2230" y="10273"/>
                </a:lnTo>
                <a:cubicBezTo>
                  <a:pt x="2332" y="10743"/>
                  <a:pt x="2566" y="11182"/>
                  <a:pt x="2918" y="11505"/>
                </a:cubicBezTo>
                <a:cubicBezTo>
                  <a:pt x="3233" y="11818"/>
                  <a:pt x="3740" y="12151"/>
                  <a:pt x="4463" y="12151"/>
                </a:cubicBezTo>
                <a:cubicBezTo>
                  <a:pt x="4652" y="12151"/>
                  <a:pt x="4855" y="12128"/>
                  <a:pt x="5074" y="12076"/>
                </a:cubicBezTo>
                <a:cubicBezTo>
                  <a:pt x="5309" y="12018"/>
                  <a:pt x="5544" y="11916"/>
                  <a:pt x="5749" y="11798"/>
                </a:cubicBezTo>
                <a:lnTo>
                  <a:pt x="5749" y="11329"/>
                </a:lnTo>
                <a:lnTo>
                  <a:pt x="5749" y="11182"/>
                </a:lnTo>
                <a:lnTo>
                  <a:pt x="5734" y="10361"/>
                </a:lnTo>
                <a:lnTo>
                  <a:pt x="5734" y="7165"/>
                </a:lnTo>
                <a:lnTo>
                  <a:pt x="6731" y="7165"/>
                </a:lnTo>
                <a:lnTo>
                  <a:pt x="6746" y="10317"/>
                </a:lnTo>
                <a:lnTo>
                  <a:pt x="6746" y="11167"/>
                </a:lnTo>
                <a:lnTo>
                  <a:pt x="6746" y="11783"/>
                </a:lnTo>
                <a:cubicBezTo>
                  <a:pt x="6760" y="11798"/>
                  <a:pt x="6789" y="11812"/>
                  <a:pt x="6805" y="11828"/>
                </a:cubicBezTo>
                <a:cubicBezTo>
                  <a:pt x="6995" y="11930"/>
                  <a:pt x="7215" y="12018"/>
                  <a:pt x="7435" y="12076"/>
                </a:cubicBezTo>
                <a:cubicBezTo>
                  <a:pt x="7655" y="12121"/>
                  <a:pt x="7860" y="12150"/>
                  <a:pt x="8050" y="12150"/>
                </a:cubicBezTo>
                <a:cubicBezTo>
                  <a:pt x="8769" y="12150"/>
                  <a:pt x="9268" y="11828"/>
                  <a:pt x="9591" y="11505"/>
                </a:cubicBezTo>
                <a:cubicBezTo>
                  <a:pt x="9927" y="11182"/>
                  <a:pt x="10162" y="10743"/>
                  <a:pt x="10279" y="10273"/>
                </a:cubicBezTo>
                <a:lnTo>
                  <a:pt x="10309" y="10127"/>
                </a:lnTo>
                <a:lnTo>
                  <a:pt x="10455" y="10097"/>
                </a:lnTo>
                <a:cubicBezTo>
                  <a:pt x="10924" y="9994"/>
                  <a:pt x="11350" y="9760"/>
                  <a:pt x="11687" y="9423"/>
                </a:cubicBezTo>
                <a:cubicBezTo>
                  <a:pt x="12083" y="9012"/>
                  <a:pt x="12508" y="8308"/>
                  <a:pt x="12244" y="7267"/>
                </a:cubicBezTo>
                <a:cubicBezTo>
                  <a:pt x="12185" y="7018"/>
                  <a:pt x="12097" y="6784"/>
                  <a:pt x="11966" y="6578"/>
                </a:cubicBezTo>
                <a:lnTo>
                  <a:pt x="7479" y="6578"/>
                </a:lnTo>
                <a:lnTo>
                  <a:pt x="7479" y="5566"/>
                </a:lnTo>
                <a:lnTo>
                  <a:pt x="11966" y="5581"/>
                </a:lnTo>
                <a:cubicBezTo>
                  <a:pt x="12097" y="5361"/>
                  <a:pt x="12185" y="5141"/>
                  <a:pt x="12244" y="4891"/>
                </a:cubicBezTo>
                <a:cubicBezTo>
                  <a:pt x="12508" y="3836"/>
                  <a:pt x="12083" y="3132"/>
                  <a:pt x="11687" y="2737"/>
                </a:cubicBezTo>
                <a:cubicBezTo>
                  <a:pt x="11350" y="2399"/>
                  <a:pt x="10924" y="2164"/>
                  <a:pt x="10455" y="2047"/>
                </a:cubicBezTo>
                <a:lnTo>
                  <a:pt x="10309" y="2017"/>
                </a:lnTo>
                <a:lnTo>
                  <a:pt x="10279" y="1871"/>
                </a:lnTo>
                <a:cubicBezTo>
                  <a:pt x="10162" y="1402"/>
                  <a:pt x="9927" y="977"/>
                  <a:pt x="9591" y="639"/>
                </a:cubicBezTo>
                <a:cubicBezTo>
                  <a:pt x="9280" y="329"/>
                  <a:pt x="8779" y="0"/>
                  <a:pt x="8069" y="0"/>
                </a:cubicBezTo>
                <a:cubicBezTo>
                  <a:pt x="7873" y="0"/>
                  <a:pt x="7662" y="25"/>
                  <a:pt x="7435" y="82"/>
                </a:cubicBezTo>
                <a:cubicBezTo>
                  <a:pt x="7186" y="141"/>
                  <a:pt x="6965" y="229"/>
                  <a:pt x="6760" y="361"/>
                </a:cubicBezTo>
                <a:lnTo>
                  <a:pt x="6775" y="5067"/>
                </a:lnTo>
                <a:lnTo>
                  <a:pt x="5763" y="5083"/>
                </a:lnTo>
                <a:lnTo>
                  <a:pt x="5749" y="361"/>
                </a:lnTo>
                <a:cubicBezTo>
                  <a:pt x="5544" y="229"/>
                  <a:pt x="5309" y="141"/>
                  <a:pt x="5074" y="82"/>
                </a:cubicBezTo>
                <a:cubicBezTo>
                  <a:pt x="4847" y="25"/>
                  <a:pt x="4635" y="0"/>
                  <a:pt x="4440" y="0"/>
                </a:cubicBezTo>
                <a:close/>
                <a:moveTo>
                  <a:pt x="6247" y="11372"/>
                </a:moveTo>
                <a:cubicBezTo>
                  <a:pt x="6115" y="11519"/>
                  <a:pt x="5968" y="11652"/>
                  <a:pt x="5792" y="11769"/>
                </a:cubicBezTo>
                <a:cubicBezTo>
                  <a:pt x="5778" y="11769"/>
                  <a:pt x="5763" y="11783"/>
                  <a:pt x="5749" y="11798"/>
                </a:cubicBezTo>
                <a:lnTo>
                  <a:pt x="5749" y="11842"/>
                </a:lnTo>
                <a:lnTo>
                  <a:pt x="5749" y="12047"/>
                </a:lnTo>
                <a:cubicBezTo>
                  <a:pt x="5749" y="12473"/>
                  <a:pt x="5704" y="13015"/>
                  <a:pt x="5544" y="13587"/>
                </a:cubicBezTo>
                <a:cubicBezTo>
                  <a:pt x="5162" y="15009"/>
                  <a:pt x="4267" y="15845"/>
                  <a:pt x="2875" y="16051"/>
                </a:cubicBezTo>
                <a:lnTo>
                  <a:pt x="3036" y="17048"/>
                </a:lnTo>
                <a:cubicBezTo>
                  <a:pt x="4825" y="16768"/>
                  <a:pt x="6042" y="15654"/>
                  <a:pt x="6525" y="13807"/>
                </a:cubicBezTo>
                <a:cubicBezTo>
                  <a:pt x="6672" y="13265"/>
                  <a:pt x="6731" y="12737"/>
                  <a:pt x="6746" y="12297"/>
                </a:cubicBezTo>
                <a:lnTo>
                  <a:pt x="6746" y="12076"/>
                </a:lnTo>
                <a:cubicBezTo>
                  <a:pt x="6760" y="11974"/>
                  <a:pt x="6746" y="11886"/>
                  <a:pt x="6746" y="11798"/>
                </a:cubicBezTo>
                <a:lnTo>
                  <a:pt x="6746" y="11783"/>
                </a:lnTo>
                <a:cubicBezTo>
                  <a:pt x="6570" y="11681"/>
                  <a:pt x="6394" y="11534"/>
                  <a:pt x="6247" y="1137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3" name="Google Shape;1073;p29"/>
          <p:cNvGrpSpPr/>
          <p:nvPr/>
        </p:nvGrpSpPr>
        <p:grpSpPr>
          <a:xfrm>
            <a:off x="7736113" y="3007925"/>
            <a:ext cx="393750" cy="425975"/>
            <a:chOff x="6971050" y="2994375"/>
            <a:chExt cx="393750" cy="425975"/>
          </a:xfrm>
        </p:grpSpPr>
        <p:sp>
          <p:nvSpPr>
            <p:cNvPr id="1074" name="Google Shape;1074;p29"/>
            <p:cNvSpPr/>
            <p:nvPr/>
          </p:nvSpPr>
          <p:spPr>
            <a:xfrm>
              <a:off x="6971050" y="2994375"/>
              <a:ext cx="393750" cy="246725"/>
            </a:xfrm>
            <a:custGeom>
              <a:rect b="b" l="l" r="r" t="t"/>
              <a:pathLst>
                <a:path extrusionOk="0" h="9869" w="15750">
                  <a:moveTo>
                    <a:pt x="7860" y="0"/>
                  </a:moveTo>
                  <a:cubicBezTo>
                    <a:pt x="7127" y="0"/>
                    <a:pt x="6525" y="602"/>
                    <a:pt x="6525" y="1335"/>
                  </a:cubicBezTo>
                  <a:cubicBezTo>
                    <a:pt x="6525" y="1775"/>
                    <a:pt x="6746" y="2170"/>
                    <a:pt x="7083" y="2420"/>
                  </a:cubicBezTo>
                  <a:lnTo>
                    <a:pt x="5118" y="5206"/>
                  </a:lnTo>
                  <a:lnTo>
                    <a:pt x="2596" y="3974"/>
                  </a:lnTo>
                  <a:cubicBezTo>
                    <a:pt x="2640" y="3828"/>
                    <a:pt x="2670" y="3681"/>
                    <a:pt x="2670" y="3519"/>
                  </a:cubicBezTo>
                  <a:cubicBezTo>
                    <a:pt x="2670" y="2786"/>
                    <a:pt x="2068" y="2186"/>
                    <a:pt x="1335" y="2186"/>
                  </a:cubicBezTo>
                  <a:cubicBezTo>
                    <a:pt x="602" y="2186"/>
                    <a:pt x="1" y="2786"/>
                    <a:pt x="1" y="3519"/>
                  </a:cubicBezTo>
                  <a:cubicBezTo>
                    <a:pt x="1" y="4252"/>
                    <a:pt x="602" y="4854"/>
                    <a:pt x="1335" y="4854"/>
                  </a:cubicBezTo>
                  <a:cubicBezTo>
                    <a:pt x="1438" y="4854"/>
                    <a:pt x="1526" y="4839"/>
                    <a:pt x="1614" y="4825"/>
                  </a:cubicBezTo>
                  <a:lnTo>
                    <a:pt x="3168" y="9195"/>
                  </a:lnTo>
                  <a:lnTo>
                    <a:pt x="3168" y="9869"/>
                  </a:lnTo>
                  <a:lnTo>
                    <a:pt x="12537" y="9869"/>
                  </a:lnTo>
                  <a:lnTo>
                    <a:pt x="12537" y="9209"/>
                  </a:lnTo>
                  <a:lnTo>
                    <a:pt x="14062" y="4942"/>
                  </a:lnTo>
                  <a:cubicBezTo>
                    <a:pt x="14180" y="4972"/>
                    <a:pt x="14297" y="4986"/>
                    <a:pt x="14414" y="4986"/>
                  </a:cubicBezTo>
                  <a:cubicBezTo>
                    <a:pt x="15163" y="4986"/>
                    <a:pt x="15749" y="4385"/>
                    <a:pt x="15749" y="3652"/>
                  </a:cubicBezTo>
                  <a:cubicBezTo>
                    <a:pt x="15749" y="2919"/>
                    <a:pt x="15163" y="2317"/>
                    <a:pt x="14414" y="2317"/>
                  </a:cubicBezTo>
                  <a:cubicBezTo>
                    <a:pt x="13681" y="2317"/>
                    <a:pt x="13080" y="2919"/>
                    <a:pt x="13080" y="3652"/>
                  </a:cubicBezTo>
                  <a:cubicBezTo>
                    <a:pt x="13080" y="3754"/>
                    <a:pt x="13095" y="3871"/>
                    <a:pt x="13124" y="3959"/>
                  </a:cubicBezTo>
                  <a:lnTo>
                    <a:pt x="10602" y="5206"/>
                  </a:lnTo>
                  <a:lnTo>
                    <a:pt x="8637" y="2420"/>
                  </a:lnTo>
                  <a:cubicBezTo>
                    <a:pt x="8975" y="2170"/>
                    <a:pt x="9194" y="1775"/>
                    <a:pt x="9194" y="1335"/>
                  </a:cubicBezTo>
                  <a:cubicBezTo>
                    <a:pt x="9194" y="602"/>
                    <a:pt x="8594" y="0"/>
                    <a:pt x="78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9"/>
            <p:cNvSpPr/>
            <p:nvPr/>
          </p:nvSpPr>
          <p:spPr>
            <a:xfrm>
              <a:off x="6997075" y="3266025"/>
              <a:ext cx="341675" cy="154325"/>
            </a:xfrm>
            <a:custGeom>
              <a:rect b="b" l="l" r="r" t="t"/>
              <a:pathLst>
                <a:path extrusionOk="0" h="6173" w="13667">
                  <a:moveTo>
                    <a:pt x="6863" y="1539"/>
                  </a:moveTo>
                  <a:lnTo>
                    <a:pt x="5617" y="4677"/>
                  </a:lnTo>
                  <a:lnTo>
                    <a:pt x="5015" y="4677"/>
                  </a:lnTo>
                  <a:lnTo>
                    <a:pt x="4517" y="3445"/>
                  </a:lnTo>
                  <a:lnTo>
                    <a:pt x="4018" y="4677"/>
                  </a:lnTo>
                  <a:lnTo>
                    <a:pt x="3402" y="4677"/>
                  </a:lnTo>
                  <a:lnTo>
                    <a:pt x="2157" y="1539"/>
                  </a:lnTo>
                  <a:lnTo>
                    <a:pt x="2948" y="1539"/>
                  </a:lnTo>
                  <a:lnTo>
                    <a:pt x="3740" y="3842"/>
                  </a:lnTo>
                  <a:lnTo>
                    <a:pt x="4047" y="3005"/>
                  </a:lnTo>
                  <a:lnTo>
                    <a:pt x="3520" y="1539"/>
                  </a:lnTo>
                  <a:lnTo>
                    <a:pt x="4194" y="1539"/>
                  </a:lnTo>
                  <a:lnTo>
                    <a:pt x="4517" y="2551"/>
                  </a:lnTo>
                  <a:lnTo>
                    <a:pt x="4825" y="1539"/>
                  </a:lnTo>
                  <a:lnTo>
                    <a:pt x="5500" y="1539"/>
                  </a:lnTo>
                  <a:lnTo>
                    <a:pt x="4972" y="3005"/>
                  </a:lnTo>
                  <a:lnTo>
                    <a:pt x="5294" y="3842"/>
                  </a:lnTo>
                  <a:lnTo>
                    <a:pt x="6086" y="1539"/>
                  </a:lnTo>
                  <a:close/>
                  <a:moveTo>
                    <a:pt x="7875" y="1539"/>
                  </a:moveTo>
                  <a:lnTo>
                    <a:pt x="7875" y="4677"/>
                  </a:lnTo>
                  <a:lnTo>
                    <a:pt x="7142" y="4677"/>
                  </a:lnTo>
                  <a:lnTo>
                    <a:pt x="7142" y="1539"/>
                  </a:lnTo>
                  <a:close/>
                  <a:moveTo>
                    <a:pt x="11218" y="1539"/>
                  </a:moveTo>
                  <a:lnTo>
                    <a:pt x="11218" y="4677"/>
                  </a:lnTo>
                  <a:lnTo>
                    <a:pt x="10632" y="4677"/>
                  </a:lnTo>
                  <a:lnTo>
                    <a:pt x="9195" y="2888"/>
                  </a:lnTo>
                  <a:lnTo>
                    <a:pt x="9195" y="4677"/>
                  </a:lnTo>
                  <a:lnTo>
                    <a:pt x="8462" y="4677"/>
                  </a:lnTo>
                  <a:lnTo>
                    <a:pt x="8462" y="1539"/>
                  </a:lnTo>
                  <a:lnTo>
                    <a:pt x="9033" y="1539"/>
                  </a:lnTo>
                  <a:lnTo>
                    <a:pt x="10499" y="3387"/>
                  </a:lnTo>
                  <a:lnTo>
                    <a:pt x="10499" y="1539"/>
                  </a:lnTo>
                  <a:close/>
                  <a:moveTo>
                    <a:pt x="0" y="0"/>
                  </a:moveTo>
                  <a:lnTo>
                    <a:pt x="0" y="6173"/>
                  </a:lnTo>
                  <a:lnTo>
                    <a:pt x="13666" y="6173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6" name="Google Shape;1076;p29"/>
          <p:cNvGrpSpPr/>
          <p:nvPr/>
        </p:nvGrpSpPr>
        <p:grpSpPr>
          <a:xfrm>
            <a:off x="2496263" y="1829000"/>
            <a:ext cx="426350" cy="265425"/>
            <a:chOff x="1731200" y="1815450"/>
            <a:chExt cx="426350" cy="265425"/>
          </a:xfrm>
        </p:grpSpPr>
        <p:sp>
          <p:nvSpPr>
            <p:cNvPr id="1077" name="Google Shape;1077;p29"/>
            <p:cNvSpPr/>
            <p:nvPr/>
          </p:nvSpPr>
          <p:spPr>
            <a:xfrm>
              <a:off x="1736325" y="1833775"/>
              <a:ext cx="109625" cy="51750"/>
            </a:xfrm>
            <a:custGeom>
              <a:rect b="b" l="l" r="r" t="t"/>
              <a:pathLst>
                <a:path extrusionOk="0" h="2070" w="4385">
                  <a:moveTo>
                    <a:pt x="3123" y="1"/>
                  </a:moveTo>
                  <a:cubicBezTo>
                    <a:pt x="1555" y="515"/>
                    <a:pt x="425" y="1233"/>
                    <a:pt x="1" y="2069"/>
                  </a:cubicBezTo>
                  <a:lnTo>
                    <a:pt x="2683" y="2069"/>
                  </a:lnTo>
                  <a:cubicBezTo>
                    <a:pt x="2918" y="1643"/>
                    <a:pt x="3491" y="1291"/>
                    <a:pt x="4384" y="1013"/>
                  </a:cubicBezTo>
                  <a:lnTo>
                    <a:pt x="3593" y="382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1844100" y="1815450"/>
              <a:ext cx="88000" cy="36700"/>
            </a:xfrm>
            <a:custGeom>
              <a:rect b="b" l="l" r="r" t="t"/>
              <a:pathLst>
                <a:path extrusionOk="0" h="1468" w="3520">
                  <a:moveTo>
                    <a:pt x="3520" y="1"/>
                  </a:moveTo>
                  <a:cubicBezTo>
                    <a:pt x="2244" y="30"/>
                    <a:pt x="1056" y="177"/>
                    <a:pt x="1" y="411"/>
                  </a:cubicBezTo>
                  <a:lnTo>
                    <a:pt x="513" y="808"/>
                  </a:lnTo>
                  <a:lnTo>
                    <a:pt x="1320" y="1467"/>
                  </a:lnTo>
                  <a:cubicBezTo>
                    <a:pt x="1995" y="1350"/>
                    <a:pt x="2742" y="1277"/>
                    <a:pt x="3520" y="1262"/>
                  </a:cubicBezTo>
                  <a:lnTo>
                    <a:pt x="3520" y="49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9"/>
            <p:cNvSpPr/>
            <p:nvPr/>
          </p:nvSpPr>
          <p:spPr>
            <a:xfrm>
              <a:off x="1957000" y="1815450"/>
              <a:ext cx="91300" cy="37425"/>
            </a:xfrm>
            <a:custGeom>
              <a:rect b="b" l="l" r="r" t="t"/>
              <a:pathLst>
                <a:path extrusionOk="0" h="1497" w="3652">
                  <a:moveTo>
                    <a:pt x="1" y="1"/>
                  </a:moveTo>
                  <a:lnTo>
                    <a:pt x="1" y="499"/>
                  </a:lnTo>
                  <a:lnTo>
                    <a:pt x="1" y="1262"/>
                  </a:lnTo>
                  <a:cubicBezTo>
                    <a:pt x="836" y="1291"/>
                    <a:pt x="1628" y="1365"/>
                    <a:pt x="2347" y="1496"/>
                  </a:cubicBezTo>
                  <a:lnTo>
                    <a:pt x="3153" y="837"/>
                  </a:lnTo>
                  <a:lnTo>
                    <a:pt x="3651" y="441"/>
                  </a:lnTo>
                  <a:cubicBezTo>
                    <a:pt x="2566" y="192"/>
                    <a:pt x="1321" y="3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9"/>
            <p:cNvSpPr/>
            <p:nvPr/>
          </p:nvSpPr>
          <p:spPr>
            <a:xfrm>
              <a:off x="2046075" y="1834900"/>
              <a:ext cx="106725" cy="50625"/>
            </a:xfrm>
            <a:custGeom>
              <a:rect b="b" l="l" r="r" t="t"/>
              <a:pathLst>
                <a:path extrusionOk="0" h="2025" w="4269">
                  <a:moveTo>
                    <a:pt x="1277" y="1"/>
                  </a:moveTo>
                  <a:lnTo>
                    <a:pt x="808" y="367"/>
                  </a:lnTo>
                  <a:lnTo>
                    <a:pt x="0" y="1012"/>
                  </a:lnTo>
                  <a:cubicBezTo>
                    <a:pt x="822" y="1276"/>
                    <a:pt x="1349" y="1613"/>
                    <a:pt x="1584" y="2024"/>
                  </a:cubicBezTo>
                  <a:lnTo>
                    <a:pt x="4268" y="2024"/>
                  </a:lnTo>
                  <a:cubicBezTo>
                    <a:pt x="3842" y="1217"/>
                    <a:pt x="2757" y="499"/>
                    <a:pt x="1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9"/>
            <p:cNvSpPr/>
            <p:nvPr/>
          </p:nvSpPr>
          <p:spPr>
            <a:xfrm>
              <a:off x="1825050" y="1871900"/>
              <a:ext cx="238650" cy="52100"/>
            </a:xfrm>
            <a:custGeom>
              <a:rect b="b" l="l" r="r" t="t"/>
              <a:pathLst>
                <a:path extrusionOk="0" h="2084" w="9546">
                  <a:moveTo>
                    <a:pt x="4780" y="1"/>
                  </a:moveTo>
                  <a:cubicBezTo>
                    <a:pt x="3475" y="1"/>
                    <a:pt x="2258" y="133"/>
                    <a:pt x="1320" y="397"/>
                  </a:cubicBezTo>
                  <a:cubicBezTo>
                    <a:pt x="323" y="661"/>
                    <a:pt x="30" y="969"/>
                    <a:pt x="0" y="1043"/>
                  </a:cubicBezTo>
                  <a:cubicBezTo>
                    <a:pt x="14" y="1086"/>
                    <a:pt x="102" y="1189"/>
                    <a:pt x="323" y="1307"/>
                  </a:cubicBezTo>
                  <a:cubicBezTo>
                    <a:pt x="513" y="1424"/>
                    <a:pt x="835" y="1555"/>
                    <a:pt x="1320" y="1688"/>
                  </a:cubicBezTo>
                  <a:cubicBezTo>
                    <a:pt x="2258" y="1952"/>
                    <a:pt x="3475" y="2083"/>
                    <a:pt x="4780" y="2083"/>
                  </a:cubicBezTo>
                  <a:cubicBezTo>
                    <a:pt x="6071" y="2083"/>
                    <a:pt x="7302" y="1952"/>
                    <a:pt x="8241" y="1688"/>
                  </a:cubicBezTo>
                  <a:cubicBezTo>
                    <a:pt x="8724" y="1555"/>
                    <a:pt x="9033" y="1424"/>
                    <a:pt x="9238" y="1307"/>
                  </a:cubicBezTo>
                  <a:cubicBezTo>
                    <a:pt x="9457" y="1189"/>
                    <a:pt x="9531" y="1086"/>
                    <a:pt x="9545" y="1043"/>
                  </a:cubicBezTo>
                  <a:cubicBezTo>
                    <a:pt x="9516" y="969"/>
                    <a:pt x="9238" y="661"/>
                    <a:pt x="8241" y="397"/>
                  </a:cubicBezTo>
                  <a:cubicBezTo>
                    <a:pt x="7302" y="133"/>
                    <a:pt x="6071" y="1"/>
                    <a:pt x="47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9"/>
            <p:cNvSpPr/>
            <p:nvPr/>
          </p:nvSpPr>
          <p:spPr>
            <a:xfrm>
              <a:off x="1731200" y="1958075"/>
              <a:ext cx="56100" cy="92400"/>
            </a:xfrm>
            <a:custGeom>
              <a:rect b="b" l="l" r="r" t="t"/>
              <a:pathLst>
                <a:path extrusionOk="0" h="3696" w="2244">
                  <a:moveTo>
                    <a:pt x="0" y="0"/>
                  </a:moveTo>
                  <a:lnTo>
                    <a:pt x="0" y="1041"/>
                  </a:lnTo>
                  <a:cubicBezTo>
                    <a:pt x="0" y="2067"/>
                    <a:pt x="792" y="3006"/>
                    <a:pt x="2243" y="3695"/>
                  </a:cubicBezTo>
                  <a:lnTo>
                    <a:pt x="2243" y="1363"/>
                  </a:lnTo>
                  <a:cubicBezTo>
                    <a:pt x="2200" y="1349"/>
                    <a:pt x="2155" y="1334"/>
                    <a:pt x="2112" y="1305"/>
                  </a:cubicBezTo>
                  <a:cubicBezTo>
                    <a:pt x="1715" y="1144"/>
                    <a:pt x="1334" y="953"/>
                    <a:pt x="1012" y="748"/>
                  </a:cubicBezTo>
                  <a:cubicBezTo>
                    <a:pt x="822" y="646"/>
                    <a:pt x="660" y="528"/>
                    <a:pt x="513" y="411"/>
                  </a:cubicBezTo>
                  <a:cubicBezTo>
                    <a:pt x="323" y="278"/>
                    <a:pt x="161" y="14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9"/>
            <p:cNvSpPr/>
            <p:nvPr/>
          </p:nvSpPr>
          <p:spPr>
            <a:xfrm>
              <a:off x="1731925" y="1910425"/>
              <a:ext cx="109625" cy="56475"/>
            </a:xfrm>
            <a:custGeom>
              <a:rect b="b" l="l" r="r" t="t"/>
              <a:pathLst>
                <a:path extrusionOk="0" h="2259" w="4385">
                  <a:moveTo>
                    <a:pt x="1" y="0"/>
                  </a:moveTo>
                  <a:cubicBezTo>
                    <a:pt x="44" y="337"/>
                    <a:pt x="220" y="675"/>
                    <a:pt x="484" y="982"/>
                  </a:cubicBezTo>
                  <a:cubicBezTo>
                    <a:pt x="617" y="1144"/>
                    <a:pt x="777" y="1290"/>
                    <a:pt x="983" y="1451"/>
                  </a:cubicBezTo>
                  <a:cubicBezTo>
                    <a:pt x="1364" y="1744"/>
                    <a:pt x="1833" y="2024"/>
                    <a:pt x="2406" y="2258"/>
                  </a:cubicBezTo>
                  <a:lnTo>
                    <a:pt x="2918" y="1936"/>
                  </a:lnTo>
                  <a:lnTo>
                    <a:pt x="4384" y="997"/>
                  </a:lnTo>
                  <a:cubicBezTo>
                    <a:pt x="3593" y="733"/>
                    <a:pt x="3080" y="395"/>
                    <a:pt x="28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9"/>
            <p:cNvSpPr/>
            <p:nvPr/>
          </p:nvSpPr>
          <p:spPr>
            <a:xfrm>
              <a:off x="1821725" y="1943400"/>
              <a:ext cx="110375" cy="50625"/>
            </a:xfrm>
            <a:custGeom>
              <a:rect b="b" l="l" r="r" t="t"/>
              <a:pathLst>
                <a:path extrusionOk="0" h="2025" w="4415">
                  <a:moveTo>
                    <a:pt x="2141" y="1"/>
                  </a:moveTo>
                  <a:lnTo>
                    <a:pt x="573" y="1012"/>
                  </a:lnTo>
                  <a:lnTo>
                    <a:pt x="1" y="1364"/>
                  </a:lnTo>
                  <a:cubicBezTo>
                    <a:pt x="1262" y="1745"/>
                    <a:pt x="2773" y="1980"/>
                    <a:pt x="4415" y="2024"/>
                  </a:cubicBezTo>
                  <a:lnTo>
                    <a:pt x="4415" y="1511"/>
                  </a:lnTo>
                  <a:lnTo>
                    <a:pt x="4415" y="220"/>
                  </a:lnTo>
                  <a:cubicBezTo>
                    <a:pt x="3608" y="206"/>
                    <a:pt x="2831" y="132"/>
                    <a:pt x="2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9"/>
            <p:cNvSpPr/>
            <p:nvPr/>
          </p:nvSpPr>
          <p:spPr>
            <a:xfrm>
              <a:off x="1812200" y="2000950"/>
              <a:ext cx="119900" cy="79925"/>
            </a:xfrm>
            <a:custGeom>
              <a:rect b="b" l="l" r="r" t="t"/>
              <a:pathLst>
                <a:path extrusionOk="0" h="3197" w="4796">
                  <a:moveTo>
                    <a:pt x="0" y="0"/>
                  </a:moveTo>
                  <a:lnTo>
                    <a:pt x="0" y="2391"/>
                  </a:lnTo>
                  <a:cubicBezTo>
                    <a:pt x="1365" y="2874"/>
                    <a:pt x="3036" y="3153"/>
                    <a:pt x="4796" y="3197"/>
                  </a:cubicBezTo>
                  <a:lnTo>
                    <a:pt x="4796" y="719"/>
                  </a:lnTo>
                  <a:cubicBezTo>
                    <a:pt x="3066" y="675"/>
                    <a:pt x="1408" y="4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9"/>
            <p:cNvSpPr/>
            <p:nvPr/>
          </p:nvSpPr>
          <p:spPr>
            <a:xfrm>
              <a:off x="1957000" y="1943025"/>
              <a:ext cx="108550" cy="51000"/>
            </a:xfrm>
            <a:custGeom>
              <a:rect b="b" l="l" r="r" t="t"/>
              <a:pathLst>
                <a:path extrusionOk="0" h="2040" w="4342">
                  <a:moveTo>
                    <a:pt x="2390" y="1"/>
                  </a:moveTo>
                  <a:cubicBezTo>
                    <a:pt x="1673" y="133"/>
                    <a:pt x="851" y="206"/>
                    <a:pt x="1" y="235"/>
                  </a:cubicBezTo>
                  <a:lnTo>
                    <a:pt x="1" y="1526"/>
                  </a:lnTo>
                  <a:lnTo>
                    <a:pt x="1" y="2039"/>
                  </a:lnTo>
                  <a:cubicBezTo>
                    <a:pt x="1614" y="1995"/>
                    <a:pt x="3094" y="1760"/>
                    <a:pt x="4341" y="1408"/>
                  </a:cubicBezTo>
                  <a:lnTo>
                    <a:pt x="3827" y="1027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9"/>
            <p:cNvSpPr/>
            <p:nvPr/>
          </p:nvSpPr>
          <p:spPr>
            <a:xfrm>
              <a:off x="1957000" y="2003525"/>
              <a:ext cx="111100" cy="77350"/>
            </a:xfrm>
            <a:custGeom>
              <a:rect b="b" l="l" r="r" t="t"/>
              <a:pathLst>
                <a:path extrusionOk="0" h="3094" w="4444">
                  <a:moveTo>
                    <a:pt x="4443" y="1"/>
                  </a:moveTo>
                  <a:cubicBezTo>
                    <a:pt x="3109" y="367"/>
                    <a:pt x="1585" y="572"/>
                    <a:pt x="1" y="616"/>
                  </a:cubicBezTo>
                  <a:lnTo>
                    <a:pt x="1" y="3094"/>
                  </a:lnTo>
                  <a:cubicBezTo>
                    <a:pt x="1614" y="3050"/>
                    <a:pt x="3153" y="2816"/>
                    <a:pt x="4443" y="2405"/>
                  </a:cubicBezTo>
                  <a:lnTo>
                    <a:pt x="44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9"/>
            <p:cNvSpPr/>
            <p:nvPr/>
          </p:nvSpPr>
          <p:spPr>
            <a:xfrm>
              <a:off x="2048650" y="1910425"/>
              <a:ext cx="108525" cy="57550"/>
            </a:xfrm>
            <a:custGeom>
              <a:rect b="b" l="l" r="r" t="t"/>
              <a:pathLst>
                <a:path extrusionOk="0" h="2302" w="4341">
                  <a:moveTo>
                    <a:pt x="1481" y="0"/>
                  </a:moveTo>
                  <a:cubicBezTo>
                    <a:pt x="1262" y="395"/>
                    <a:pt x="763" y="718"/>
                    <a:pt x="1" y="982"/>
                  </a:cubicBezTo>
                  <a:lnTo>
                    <a:pt x="1350" y="1965"/>
                  </a:lnTo>
                  <a:lnTo>
                    <a:pt x="1833" y="2302"/>
                  </a:lnTo>
                  <a:cubicBezTo>
                    <a:pt x="2435" y="2053"/>
                    <a:pt x="2947" y="1760"/>
                    <a:pt x="3358" y="1451"/>
                  </a:cubicBezTo>
                  <a:cubicBezTo>
                    <a:pt x="3549" y="1290"/>
                    <a:pt x="3710" y="1144"/>
                    <a:pt x="3857" y="982"/>
                  </a:cubicBezTo>
                  <a:cubicBezTo>
                    <a:pt x="4120" y="675"/>
                    <a:pt x="4282" y="337"/>
                    <a:pt x="43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9"/>
            <p:cNvSpPr/>
            <p:nvPr/>
          </p:nvSpPr>
          <p:spPr>
            <a:xfrm>
              <a:off x="2093000" y="1958075"/>
              <a:ext cx="64550" cy="96425"/>
            </a:xfrm>
            <a:custGeom>
              <a:rect b="b" l="l" r="r" t="t"/>
              <a:pathLst>
                <a:path extrusionOk="0" h="3857" w="2582">
                  <a:moveTo>
                    <a:pt x="2581" y="0"/>
                  </a:moveTo>
                  <a:cubicBezTo>
                    <a:pt x="2434" y="147"/>
                    <a:pt x="2258" y="278"/>
                    <a:pt x="2083" y="411"/>
                  </a:cubicBezTo>
                  <a:cubicBezTo>
                    <a:pt x="1922" y="528"/>
                    <a:pt x="1760" y="646"/>
                    <a:pt x="1584" y="748"/>
                  </a:cubicBezTo>
                  <a:cubicBezTo>
                    <a:pt x="1247" y="953"/>
                    <a:pt x="880" y="1144"/>
                    <a:pt x="470" y="1305"/>
                  </a:cubicBezTo>
                  <a:cubicBezTo>
                    <a:pt x="323" y="1379"/>
                    <a:pt x="162" y="1437"/>
                    <a:pt x="0" y="1496"/>
                  </a:cubicBezTo>
                  <a:lnTo>
                    <a:pt x="0" y="3856"/>
                  </a:lnTo>
                  <a:cubicBezTo>
                    <a:pt x="1672" y="3138"/>
                    <a:pt x="2581" y="2141"/>
                    <a:pt x="2581" y="1041"/>
                  </a:cubicBezTo>
                  <a:lnTo>
                    <a:pt x="25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9"/>
            <p:cNvSpPr/>
            <p:nvPr/>
          </p:nvSpPr>
          <p:spPr>
            <a:xfrm>
              <a:off x="2145050" y="1904550"/>
              <a:ext cx="25" cy="375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1" name="Google Shape;1091;p29"/>
          <p:cNvGrpSpPr/>
          <p:nvPr/>
        </p:nvGrpSpPr>
        <p:grpSpPr>
          <a:xfrm>
            <a:off x="7719988" y="2354325"/>
            <a:ext cx="426350" cy="384550"/>
            <a:chOff x="6954925" y="2340775"/>
            <a:chExt cx="426350" cy="384550"/>
          </a:xfrm>
        </p:grpSpPr>
        <p:sp>
          <p:nvSpPr>
            <p:cNvPr id="1092" name="Google Shape;1092;p29"/>
            <p:cNvSpPr/>
            <p:nvPr/>
          </p:nvSpPr>
          <p:spPr>
            <a:xfrm>
              <a:off x="6954925" y="2357650"/>
              <a:ext cx="196125" cy="339825"/>
            </a:xfrm>
            <a:custGeom>
              <a:rect b="b" l="l" r="r" t="t"/>
              <a:pathLst>
                <a:path extrusionOk="0" h="13593" w="7845">
                  <a:moveTo>
                    <a:pt x="3798" y="3197"/>
                  </a:moveTo>
                  <a:cubicBezTo>
                    <a:pt x="4136" y="3197"/>
                    <a:pt x="4414" y="3475"/>
                    <a:pt x="4414" y="3812"/>
                  </a:cubicBezTo>
                  <a:cubicBezTo>
                    <a:pt x="4414" y="4149"/>
                    <a:pt x="4136" y="4428"/>
                    <a:pt x="3798" y="4428"/>
                  </a:cubicBezTo>
                  <a:cubicBezTo>
                    <a:pt x="3461" y="4428"/>
                    <a:pt x="3182" y="4149"/>
                    <a:pt x="3182" y="3812"/>
                  </a:cubicBezTo>
                  <a:cubicBezTo>
                    <a:pt x="3182" y="3475"/>
                    <a:pt x="3461" y="3197"/>
                    <a:pt x="3798" y="3197"/>
                  </a:cubicBezTo>
                  <a:close/>
                  <a:moveTo>
                    <a:pt x="2112" y="5777"/>
                  </a:moveTo>
                  <a:cubicBezTo>
                    <a:pt x="2449" y="5777"/>
                    <a:pt x="2728" y="6055"/>
                    <a:pt x="2728" y="6393"/>
                  </a:cubicBezTo>
                  <a:cubicBezTo>
                    <a:pt x="2728" y="6730"/>
                    <a:pt x="2449" y="7009"/>
                    <a:pt x="2112" y="7009"/>
                  </a:cubicBezTo>
                  <a:cubicBezTo>
                    <a:pt x="1774" y="7009"/>
                    <a:pt x="1510" y="6730"/>
                    <a:pt x="1510" y="6393"/>
                  </a:cubicBezTo>
                  <a:cubicBezTo>
                    <a:pt x="1510" y="6055"/>
                    <a:pt x="1774" y="5777"/>
                    <a:pt x="2112" y="5777"/>
                  </a:cubicBezTo>
                  <a:close/>
                  <a:moveTo>
                    <a:pt x="5426" y="6247"/>
                  </a:moveTo>
                  <a:cubicBezTo>
                    <a:pt x="5763" y="6247"/>
                    <a:pt x="6042" y="6525"/>
                    <a:pt x="6042" y="6862"/>
                  </a:cubicBezTo>
                  <a:cubicBezTo>
                    <a:pt x="6042" y="7199"/>
                    <a:pt x="5763" y="7478"/>
                    <a:pt x="5426" y="7478"/>
                  </a:cubicBezTo>
                  <a:cubicBezTo>
                    <a:pt x="5088" y="7478"/>
                    <a:pt x="4824" y="7199"/>
                    <a:pt x="4824" y="6862"/>
                  </a:cubicBezTo>
                  <a:cubicBezTo>
                    <a:pt x="4824" y="6525"/>
                    <a:pt x="5088" y="6247"/>
                    <a:pt x="5426" y="6247"/>
                  </a:cubicBezTo>
                  <a:close/>
                  <a:moveTo>
                    <a:pt x="3593" y="8695"/>
                  </a:moveTo>
                  <a:cubicBezTo>
                    <a:pt x="3945" y="8695"/>
                    <a:pt x="4208" y="8974"/>
                    <a:pt x="4208" y="9311"/>
                  </a:cubicBezTo>
                  <a:cubicBezTo>
                    <a:pt x="4208" y="9648"/>
                    <a:pt x="3945" y="9926"/>
                    <a:pt x="3593" y="9926"/>
                  </a:cubicBezTo>
                  <a:cubicBezTo>
                    <a:pt x="3256" y="9926"/>
                    <a:pt x="2992" y="9648"/>
                    <a:pt x="2992" y="9311"/>
                  </a:cubicBezTo>
                  <a:cubicBezTo>
                    <a:pt x="2992" y="8974"/>
                    <a:pt x="3256" y="8695"/>
                    <a:pt x="3593" y="8695"/>
                  </a:cubicBezTo>
                  <a:close/>
                  <a:moveTo>
                    <a:pt x="4238" y="0"/>
                  </a:moveTo>
                  <a:lnTo>
                    <a:pt x="1" y="6569"/>
                  </a:lnTo>
                  <a:lnTo>
                    <a:pt x="3608" y="13592"/>
                  </a:lnTo>
                  <a:lnTo>
                    <a:pt x="7845" y="7038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9"/>
            <p:cNvSpPr/>
            <p:nvPr/>
          </p:nvSpPr>
          <p:spPr>
            <a:xfrm>
              <a:off x="7064900" y="2547525"/>
              <a:ext cx="313075" cy="177800"/>
            </a:xfrm>
            <a:custGeom>
              <a:rect b="b" l="l" r="r" t="t"/>
              <a:pathLst>
                <a:path extrusionOk="0" h="7112" w="12523">
                  <a:moveTo>
                    <a:pt x="8783" y="1716"/>
                  </a:moveTo>
                  <a:cubicBezTo>
                    <a:pt x="9121" y="1716"/>
                    <a:pt x="9399" y="1995"/>
                    <a:pt x="9399" y="2331"/>
                  </a:cubicBezTo>
                  <a:cubicBezTo>
                    <a:pt x="9399" y="2669"/>
                    <a:pt x="9121" y="2947"/>
                    <a:pt x="8783" y="2947"/>
                  </a:cubicBezTo>
                  <a:cubicBezTo>
                    <a:pt x="8447" y="2947"/>
                    <a:pt x="8183" y="2669"/>
                    <a:pt x="8183" y="2331"/>
                  </a:cubicBezTo>
                  <a:cubicBezTo>
                    <a:pt x="8183" y="1995"/>
                    <a:pt x="8447" y="1716"/>
                    <a:pt x="8783" y="1716"/>
                  </a:cubicBezTo>
                  <a:close/>
                  <a:moveTo>
                    <a:pt x="3886" y="4399"/>
                  </a:moveTo>
                  <a:cubicBezTo>
                    <a:pt x="4224" y="4399"/>
                    <a:pt x="4488" y="4677"/>
                    <a:pt x="4488" y="5015"/>
                  </a:cubicBezTo>
                  <a:cubicBezTo>
                    <a:pt x="4488" y="5352"/>
                    <a:pt x="4224" y="5616"/>
                    <a:pt x="3886" y="5616"/>
                  </a:cubicBezTo>
                  <a:cubicBezTo>
                    <a:pt x="3549" y="5616"/>
                    <a:pt x="3270" y="5352"/>
                    <a:pt x="3270" y="5015"/>
                  </a:cubicBezTo>
                  <a:cubicBezTo>
                    <a:pt x="3270" y="4677"/>
                    <a:pt x="3549" y="4399"/>
                    <a:pt x="3886" y="4399"/>
                  </a:cubicBezTo>
                  <a:close/>
                  <a:moveTo>
                    <a:pt x="4326" y="1"/>
                  </a:moveTo>
                  <a:lnTo>
                    <a:pt x="1" y="6701"/>
                  </a:lnTo>
                  <a:lnTo>
                    <a:pt x="8197" y="7112"/>
                  </a:lnTo>
                  <a:lnTo>
                    <a:pt x="12523" y="411"/>
                  </a:lnTo>
                  <a:lnTo>
                    <a:pt x="4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9"/>
            <p:cNvSpPr/>
            <p:nvPr/>
          </p:nvSpPr>
          <p:spPr>
            <a:xfrm>
              <a:off x="7081775" y="2340775"/>
              <a:ext cx="299500" cy="191000"/>
            </a:xfrm>
            <a:custGeom>
              <a:rect b="b" l="l" r="r" t="t"/>
              <a:pathLst>
                <a:path extrusionOk="0" h="7640" w="11980">
                  <a:moveTo>
                    <a:pt x="6305" y="3256"/>
                  </a:moveTo>
                  <a:cubicBezTo>
                    <a:pt x="6642" y="3256"/>
                    <a:pt x="6921" y="3520"/>
                    <a:pt x="6921" y="3856"/>
                  </a:cubicBezTo>
                  <a:cubicBezTo>
                    <a:pt x="6921" y="4194"/>
                    <a:pt x="6642" y="4472"/>
                    <a:pt x="6305" y="4472"/>
                  </a:cubicBezTo>
                  <a:cubicBezTo>
                    <a:pt x="5968" y="4472"/>
                    <a:pt x="5689" y="4194"/>
                    <a:pt x="5689" y="3856"/>
                  </a:cubicBezTo>
                  <a:cubicBezTo>
                    <a:pt x="5689" y="3520"/>
                    <a:pt x="5968" y="3256"/>
                    <a:pt x="6305" y="3256"/>
                  </a:cubicBezTo>
                  <a:close/>
                  <a:moveTo>
                    <a:pt x="0" y="1"/>
                  </a:moveTo>
                  <a:lnTo>
                    <a:pt x="3709" y="7229"/>
                  </a:lnTo>
                  <a:lnTo>
                    <a:pt x="11979" y="7639"/>
                  </a:lnTo>
                  <a:lnTo>
                    <a:pt x="8270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5" name="Google Shape;1095;p29"/>
          <p:cNvGrpSpPr/>
          <p:nvPr/>
        </p:nvGrpSpPr>
        <p:grpSpPr>
          <a:xfrm>
            <a:off x="1750263" y="3619750"/>
            <a:ext cx="425975" cy="330300"/>
            <a:chOff x="985200" y="3606200"/>
            <a:chExt cx="425975" cy="330300"/>
          </a:xfrm>
        </p:grpSpPr>
        <p:sp>
          <p:nvSpPr>
            <p:cNvPr id="1096" name="Google Shape;1096;p29"/>
            <p:cNvSpPr/>
            <p:nvPr/>
          </p:nvSpPr>
          <p:spPr>
            <a:xfrm>
              <a:off x="1097375" y="3606200"/>
              <a:ext cx="93875" cy="131250"/>
            </a:xfrm>
            <a:custGeom>
              <a:rect b="b" l="l" r="r" t="t"/>
              <a:pathLst>
                <a:path extrusionOk="0" h="5250" w="3755">
                  <a:moveTo>
                    <a:pt x="1965" y="0"/>
                  </a:moveTo>
                  <a:lnTo>
                    <a:pt x="0" y="4472"/>
                  </a:lnTo>
                  <a:lnTo>
                    <a:pt x="1775" y="5250"/>
                  </a:lnTo>
                  <a:lnTo>
                    <a:pt x="3754" y="777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9"/>
            <p:cNvSpPr/>
            <p:nvPr/>
          </p:nvSpPr>
          <p:spPr>
            <a:xfrm>
              <a:off x="1164825" y="3635875"/>
              <a:ext cx="187700" cy="172325"/>
            </a:xfrm>
            <a:custGeom>
              <a:rect b="b" l="l" r="r" t="t"/>
              <a:pathLst>
                <a:path extrusionOk="0" h="6893" w="7508">
                  <a:moveTo>
                    <a:pt x="4839" y="5045"/>
                  </a:moveTo>
                  <a:lnTo>
                    <a:pt x="5470" y="5324"/>
                  </a:lnTo>
                  <a:lnTo>
                    <a:pt x="5191" y="5954"/>
                  </a:lnTo>
                  <a:lnTo>
                    <a:pt x="4575" y="5676"/>
                  </a:lnTo>
                  <a:lnTo>
                    <a:pt x="4839" y="5045"/>
                  </a:lnTo>
                  <a:close/>
                  <a:moveTo>
                    <a:pt x="1965" y="1"/>
                  </a:moveTo>
                  <a:lnTo>
                    <a:pt x="0" y="4458"/>
                  </a:lnTo>
                  <a:lnTo>
                    <a:pt x="5514" y="6892"/>
                  </a:lnTo>
                  <a:lnTo>
                    <a:pt x="7508" y="2435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9"/>
            <p:cNvSpPr/>
            <p:nvPr/>
          </p:nvSpPr>
          <p:spPr>
            <a:xfrm>
              <a:off x="1327975" y="3723500"/>
              <a:ext cx="83200" cy="118800"/>
            </a:xfrm>
            <a:custGeom>
              <a:rect b="b" l="l" r="r" t="t"/>
              <a:pathLst>
                <a:path extrusionOk="0" h="4752" w="3328">
                  <a:moveTo>
                    <a:pt x="1598" y="1"/>
                  </a:moveTo>
                  <a:lnTo>
                    <a:pt x="0" y="3592"/>
                  </a:lnTo>
                  <a:lnTo>
                    <a:pt x="1320" y="4751"/>
                  </a:lnTo>
                  <a:lnTo>
                    <a:pt x="3328" y="191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9"/>
            <p:cNvSpPr/>
            <p:nvPr/>
          </p:nvSpPr>
          <p:spPr>
            <a:xfrm>
              <a:off x="985200" y="3750625"/>
              <a:ext cx="214100" cy="185875"/>
            </a:xfrm>
            <a:custGeom>
              <a:rect b="b" l="l" r="r" t="t"/>
              <a:pathLst>
                <a:path extrusionOk="0" h="7435" w="8564">
                  <a:moveTo>
                    <a:pt x="5001" y="1"/>
                  </a:moveTo>
                  <a:lnTo>
                    <a:pt x="4517" y="1100"/>
                  </a:lnTo>
                  <a:lnTo>
                    <a:pt x="5954" y="1731"/>
                  </a:lnTo>
                  <a:lnTo>
                    <a:pt x="5074" y="3651"/>
                  </a:lnTo>
                  <a:cubicBezTo>
                    <a:pt x="5015" y="3651"/>
                    <a:pt x="4957" y="3637"/>
                    <a:pt x="4884" y="3637"/>
                  </a:cubicBezTo>
                  <a:cubicBezTo>
                    <a:pt x="4327" y="3637"/>
                    <a:pt x="3828" y="3989"/>
                    <a:pt x="3637" y="4488"/>
                  </a:cubicBezTo>
                  <a:lnTo>
                    <a:pt x="2655" y="4488"/>
                  </a:lnTo>
                  <a:lnTo>
                    <a:pt x="2655" y="2273"/>
                  </a:lnTo>
                  <a:lnTo>
                    <a:pt x="0" y="2273"/>
                  </a:lnTo>
                  <a:lnTo>
                    <a:pt x="0" y="7434"/>
                  </a:lnTo>
                  <a:lnTo>
                    <a:pt x="2655" y="7434"/>
                  </a:lnTo>
                  <a:lnTo>
                    <a:pt x="2655" y="5485"/>
                  </a:lnTo>
                  <a:lnTo>
                    <a:pt x="3608" y="5485"/>
                  </a:lnTo>
                  <a:cubicBezTo>
                    <a:pt x="3813" y="5997"/>
                    <a:pt x="4311" y="6364"/>
                    <a:pt x="4884" y="6364"/>
                  </a:cubicBezTo>
                  <a:cubicBezTo>
                    <a:pt x="5631" y="6364"/>
                    <a:pt x="6247" y="5749"/>
                    <a:pt x="6247" y="5000"/>
                  </a:cubicBezTo>
                  <a:cubicBezTo>
                    <a:pt x="6247" y="4678"/>
                    <a:pt x="6130" y="4384"/>
                    <a:pt x="5954" y="4150"/>
                  </a:cubicBezTo>
                  <a:lnTo>
                    <a:pt x="6863" y="2126"/>
                  </a:lnTo>
                  <a:lnTo>
                    <a:pt x="8080" y="2669"/>
                  </a:lnTo>
                  <a:lnTo>
                    <a:pt x="8564" y="1569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0" name="Google Shape;1100;p29"/>
          <p:cNvGrpSpPr/>
          <p:nvPr/>
        </p:nvGrpSpPr>
        <p:grpSpPr>
          <a:xfrm>
            <a:off x="1750263" y="1831200"/>
            <a:ext cx="425975" cy="260675"/>
            <a:chOff x="985200" y="1817650"/>
            <a:chExt cx="425975" cy="260675"/>
          </a:xfrm>
        </p:grpSpPr>
        <p:sp>
          <p:nvSpPr>
            <p:cNvPr id="1101" name="Google Shape;1101;p29"/>
            <p:cNvSpPr/>
            <p:nvPr/>
          </p:nvSpPr>
          <p:spPr>
            <a:xfrm>
              <a:off x="985200" y="1817650"/>
              <a:ext cx="425975" cy="152525"/>
            </a:xfrm>
            <a:custGeom>
              <a:rect b="b" l="l" r="r" t="t"/>
              <a:pathLst>
                <a:path extrusionOk="0" h="6101" w="17039">
                  <a:moveTo>
                    <a:pt x="0" y="1"/>
                  </a:moveTo>
                  <a:lnTo>
                    <a:pt x="0" y="6101"/>
                  </a:lnTo>
                  <a:lnTo>
                    <a:pt x="4546" y="6101"/>
                  </a:lnTo>
                  <a:lnTo>
                    <a:pt x="4546" y="3037"/>
                  </a:lnTo>
                  <a:lnTo>
                    <a:pt x="2874" y="3037"/>
                  </a:lnTo>
                  <a:lnTo>
                    <a:pt x="2874" y="2040"/>
                  </a:lnTo>
                  <a:lnTo>
                    <a:pt x="14180" y="2040"/>
                  </a:lnTo>
                  <a:lnTo>
                    <a:pt x="14180" y="3037"/>
                  </a:lnTo>
                  <a:lnTo>
                    <a:pt x="12493" y="3037"/>
                  </a:lnTo>
                  <a:lnTo>
                    <a:pt x="12493" y="6101"/>
                  </a:lnTo>
                  <a:lnTo>
                    <a:pt x="17039" y="6101"/>
                  </a:lnTo>
                  <a:lnTo>
                    <a:pt x="170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9"/>
            <p:cNvSpPr/>
            <p:nvPr/>
          </p:nvSpPr>
          <p:spPr>
            <a:xfrm>
              <a:off x="1200400" y="1991425"/>
              <a:ext cx="7700" cy="11750"/>
            </a:xfrm>
            <a:custGeom>
              <a:rect b="b" l="l" r="r" t="t"/>
              <a:pathLst>
                <a:path extrusionOk="0" h="470" w="308">
                  <a:moveTo>
                    <a:pt x="0" y="0"/>
                  </a:moveTo>
                  <a:lnTo>
                    <a:pt x="0" y="469"/>
                  </a:lnTo>
                  <a:cubicBezTo>
                    <a:pt x="206" y="469"/>
                    <a:pt x="308" y="397"/>
                    <a:pt x="308" y="264"/>
                  </a:cubicBezTo>
                  <a:cubicBezTo>
                    <a:pt x="308" y="191"/>
                    <a:pt x="278" y="147"/>
                    <a:pt x="220" y="103"/>
                  </a:cubicBezTo>
                  <a:cubicBezTo>
                    <a:pt x="176" y="59"/>
                    <a:pt x="102" y="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9"/>
            <p:cNvSpPr/>
            <p:nvPr/>
          </p:nvSpPr>
          <p:spPr>
            <a:xfrm>
              <a:off x="1189025" y="1961000"/>
              <a:ext cx="7000" cy="12100"/>
            </a:xfrm>
            <a:custGeom>
              <a:rect b="b" l="l" r="r" t="t"/>
              <a:pathLst>
                <a:path extrusionOk="0" h="484" w="280">
                  <a:moveTo>
                    <a:pt x="279" y="1"/>
                  </a:moveTo>
                  <a:cubicBezTo>
                    <a:pt x="88" y="15"/>
                    <a:pt x="0" y="89"/>
                    <a:pt x="0" y="220"/>
                  </a:cubicBezTo>
                  <a:cubicBezTo>
                    <a:pt x="0" y="294"/>
                    <a:pt x="15" y="337"/>
                    <a:pt x="74" y="382"/>
                  </a:cubicBezTo>
                  <a:cubicBezTo>
                    <a:pt x="117" y="425"/>
                    <a:pt x="176" y="455"/>
                    <a:pt x="279" y="484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9"/>
            <p:cNvSpPr/>
            <p:nvPr/>
          </p:nvSpPr>
          <p:spPr>
            <a:xfrm>
              <a:off x="1123775" y="1893900"/>
              <a:ext cx="148850" cy="184425"/>
            </a:xfrm>
            <a:custGeom>
              <a:rect b="b" l="l" r="r" t="t"/>
              <a:pathLst>
                <a:path extrusionOk="0" h="7377" w="5954">
                  <a:moveTo>
                    <a:pt x="3109" y="1717"/>
                  </a:moveTo>
                  <a:lnTo>
                    <a:pt x="3109" y="2112"/>
                  </a:lnTo>
                  <a:cubicBezTo>
                    <a:pt x="3285" y="2127"/>
                    <a:pt x="3446" y="2171"/>
                    <a:pt x="3593" y="2230"/>
                  </a:cubicBezTo>
                  <a:cubicBezTo>
                    <a:pt x="3740" y="2288"/>
                    <a:pt x="3871" y="2347"/>
                    <a:pt x="3988" y="2405"/>
                  </a:cubicBezTo>
                  <a:lnTo>
                    <a:pt x="3916" y="2552"/>
                  </a:lnTo>
                  <a:lnTo>
                    <a:pt x="3695" y="2949"/>
                  </a:lnTo>
                  <a:cubicBezTo>
                    <a:pt x="3695" y="2933"/>
                    <a:pt x="3666" y="2919"/>
                    <a:pt x="3637" y="2890"/>
                  </a:cubicBezTo>
                  <a:cubicBezTo>
                    <a:pt x="3593" y="2875"/>
                    <a:pt x="3549" y="2845"/>
                    <a:pt x="3490" y="2816"/>
                  </a:cubicBezTo>
                  <a:cubicBezTo>
                    <a:pt x="3431" y="2787"/>
                    <a:pt x="3359" y="2757"/>
                    <a:pt x="3285" y="2743"/>
                  </a:cubicBezTo>
                  <a:cubicBezTo>
                    <a:pt x="3212" y="2714"/>
                    <a:pt x="3138" y="2699"/>
                    <a:pt x="3065" y="2685"/>
                  </a:cubicBezTo>
                  <a:lnTo>
                    <a:pt x="3065" y="3227"/>
                  </a:lnTo>
                  <a:lnTo>
                    <a:pt x="3197" y="3256"/>
                  </a:lnTo>
                  <a:cubicBezTo>
                    <a:pt x="3329" y="3285"/>
                    <a:pt x="3446" y="3330"/>
                    <a:pt x="3564" y="3373"/>
                  </a:cubicBezTo>
                  <a:cubicBezTo>
                    <a:pt x="3666" y="3418"/>
                    <a:pt x="3754" y="3476"/>
                    <a:pt x="3828" y="3535"/>
                  </a:cubicBezTo>
                  <a:cubicBezTo>
                    <a:pt x="3916" y="3594"/>
                    <a:pt x="3959" y="3682"/>
                    <a:pt x="4004" y="3770"/>
                  </a:cubicBezTo>
                  <a:cubicBezTo>
                    <a:pt x="4047" y="3858"/>
                    <a:pt x="4062" y="3975"/>
                    <a:pt x="4062" y="4106"/>
                  </a:cubicBezTo>
                  <a:cubicBezTo>
                    <a:pt x="4062" y="4253"/>
                    <a:pt x="4047" y="4386"/>
                    <a:pt x="3988" y="4488"/>
                  </a:cubicBezTo>
                  <a:cubicBezTo>
                    <a:pt x="3930" y="4591"/>
                    <a:pt x="3871" y="4679"/>
                    <a:pt x="3783" y="4737"/>
                  </a:cubicBezTo>
                  <a:cubicBezTo>
                    <a:pt x="3695" y="4810"/>
                    <a:pt x="3593" y="4855"/>
                    <a:pt x="3476" y="4898"/>
                  </a:cubicBezTo>
                  <a:cubicBezTo>
                    <a:pt x="3359" y="4928"/>
                    <a:pt x="3241" y="4943"/>
                    <a:pt x="3109" y="4957"/>
                  </a:cubicBezTo>
                  <a:lnTo>
                    <a:pt x="3109" y="5412"/>
                  </a:lnTo>
                  <a:lnTo>
                    <a:pt x="2845" y="5412"/>
                  </a:lnTo>
                  <a:lnTo>
                    <a:pt x="2845" y="4943"/>
                  </a:lnTo>
                  <a:cubicBezTo>
                    <a:pt x="2655" y="4928"/>
                    <a:pt x="2479" y="4898"/>
                    <a:pt x="2303" y="4840"/>
                  </a:cubicBezTo>
                  <a:cubicBezTo>
                    <a:pt x="2127" y="4781"/>
                    <a:pt x="1965" y="4708"/>
                    <a:pt x="1818" y="4605"/>
                  </a:cubicBezTo>
                  <a:lnTo>
                    <a:pt x="2112" y="4048"/>
                  </a:lnTo>
                  <a:cubicBezTo>
                    <a:pt x="2127" y="4063"/>
                    <a:pt x="2141" y="4077"/>
                    <a:pt x="2200" y="4106"/>
                  </a:cubicBezTo>
                  <a:cubicBezTo>
                    <a:pt x="2244" y="4136"/>
                    <a:pt x="2303" y="4180"/>
                    <a:pt x="2376" y="4210"/>
                  </a:cubicBezTo>
                  <a:cubicBezTo>
                    <a:pt x="2434" y="4239"/>
                    <a:pt x="2522" y="4268"/>
                    <a:pt x="2610" y="4298"/>
                  </a:cubicBezTo>
                  <a:cubicBezTo>
                    <a:pt x="2698" y="4327"/>
                    <a:pt x="2786" y="4356"/>
                    <a:pt x="2889" y="4370"/>
                  </a:cubicBezTo>
                  <a:lnTo>
                    <a:pt x="2889" y="3842"/>
                  </a:lnTo>
                  <a:lnTo>
                    <a:pt x="2698" y="3784"/>
                  </a:lnTo>
                  <a:cubicBezTo>
                    <a:pt x="2567" y="3740"/>
                    <a:pt x="2449" y="3711"/>
                    <a:pt x="2361" y="3652"/>
                  </a:cubicBezTo>
                  <a:cubicBezTo>
                    <a:pt x="2273" y="3608"/>
                    <a:pt x="2185" y="3564"/>
                    <a:pt x="2127" y="3506"/>
                  </a:cubicBezTo>
                  <a:cubicBezTo>
                    <a:pt x="2068" y="3432"/>
                    <a:pt x="2024" y="3373"/>
                    <a:pt x="1994" y="3285"/>
                  </a:cubicBezTo>
                  <a:cubicBezTo>
                    <a:pt x="1965" y="3213"/>
                    <a:pt x="1936" y="3125"/>
                    <a:pt x="1936" y="3007"/>
                  </a:cubicBezTo>
                  <a:cubicBezTo>
                    <a:pt x="1936" y="2875"/>
                    <a:pt x="1965" y="2757"/>
                    <a:pt x="2010" y="2655"/>
                  </a:cubicBezTo>
                  <a:cubicBezTo>
                    <a:pt x="2024" y="2611"/>
                    <a:pt x="2053" y="2581"/>
                    <a:pt x="2068" y="2552"/>
                  </a:cubicBezTo>
                  <a:cubicBezTo>
                    <a:pt x="2112" y="2479"/>
                    <a:pt x="2156" y="2421"/>
                    <a:pt x="2200" y="2376"/>
                  </a:cubicBezTo>
                  <a:cubicBezTo>
                    <a:pt x="2288" y="2303"/>
                    <a:pt x="2376" y="2245"/>
                    <a:pt x="2493" y="2200"/>
                  </a:cubicBezTo>
                  <a:cubicBezTo>
                    <a:pt x="2596" y="2157"/>
                    <a:pt x="2713" y="2127"/>
                    <a:pt x="2845" y="2112"/>
                  </a:cubicBezTo>
                  <a:lnTo>
                    <a:pt x="2845" y="1717"/>
                  </a:lnTo>
                  <a:close/>
                  <a:moveTo>
                    <a:pt x="0" y="1"/>
                  </a:moveTo>
                  <a:lnTo>
                    <a:pt x="0" y="7377"/>
                  </a:lnTo>
                  <a:lnTo>
                    <a:pt x="5953" y="7377"/>
                  </a:lnTo>
                  <a:lnTo>
                    <a:pt x="59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p29"/>
          <p:cNvGrpSpPr/>
          <p:nvPr/>
        </p:nvGrpSpPr>
        <p:grpSpPr>
          <a:xfrm>
            <a:off x="7719988" y="3600300"/>
            <a:ext cx="426350" cy="369175"/>
            <a:chOff x="6954925" y="3586750"/>
            <a:chExt cx="426350" cy="369175"/>
          </a:xfrm>
        </p:grpSpPr>
        <p:sp>
          <p:nvSpPr>
            <p:cNvPr id="1106" name="Google Shape;1106;p29"/>
            <p:cNvSpPr/>
            <p:nvPr/>
          </p:nvSpPr>
          <p:spPr>
            <a:xfrm>
              <a:off x="6954925" y="3882225"/>
              <a:ext cx="426350" cy="73700"/>
            </a:xfrm>
            <a:custGeom>
              <a:rect b="b" l="l" r="r" t="t"/>
              <a:pathLst>
                <a:path extrusionOk="0" h="2948" w="17054">
                  <a:moveTo>
                    <a:pt x="1" y="0"/>
                  </a:moveTo>
                  <a:lnTo>
                    <a:pt x="1" y="2948"/>
                  </a:lnTo>
                  <a:lnTo>
                    <a:pt x="17053" y="2948"/>
                  </a:lnTo>
                  <a:lnTo>
                    <a:pt x="170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9"/>
            <p:cNvSpPr/>
            <p:nvPr/>
          </p:nvSpPr>
          <p:spPr>
            <a:xfrm>
              <a:off x="7002575" y="3794975"/>
              <a:ext cx="331050" cy="62325"/>
            </a:xfrm>
            <a:custGeom>
              <a:rect b="b" l="l" r="r" t="t"/>
              <a:pathLst>
                <a:path extrusionOk="0" h="2493" w="13242">
                  <a:moveTo>
                    <a:pt x="2464" y="0"/>
                  </a:moveTo>
                  <a:lnTo>
                    <a:pt x="1" y="2493"/>
                  </a:lnTo>
                  <a:lnTo>
                    <a:pt x="13241" y="2493"/>
                  </a:lnTo>
                  <a:lnTo>
                    <a:pt x="10764" y="0"/>
                  </a:lnTo>
                  <a:lnTo>
                    <a:pt x="7200" y="0"/>
                  </a:lnTo>
                  <a:lnTo>
                    <a:pt x="7200" y="1628"/>
                  </a:lnTo>
                  <a:lnTo>
                    <a:pt x="6203" y="1628"/>
                  </a:lnTo>
                  <a:lnTo>
                    <a:pt x="62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9"/>
            <p:cNvSpPr/>
            <p:nvPr/>
          </p:nvSpPr>
          <p:spPr>
            <a:xfrm>
              <a:off x="7002200" y="3586750"/>
              <a:ext cx="337275" cy="183325"/>
            </a:xfrm>
            <a:custGeom>
              <a:rect b="b" l="l" r="r" t="t"/>
              <a:pathLst>
                <a:path extrusionOk="0" h="7333" w="13491">
                  <a:moveTo>
                    <a:pt x="6716" y="1"/>
                  </a:moveTo>
                  <a:cubicBezTo>
                    <a:pt x="6057" y="1"/>
                    <a:pt x="5514" y="544"/>
                    <a:pt x="5514" y="1203"/>
                  </a:cubicBezTo>
                  <a:lnTo>
                    <a:pt x="5514" y="2391"/>
                  </a:lnTo>
                  <a:cubicBezTo>
                    <a:pt x="5221" y="2640"/>
                    <a:pt x="5016" y="2963"/>
                    <a:pt x="4913" y="3330"/>
                  </a:cubicBezTo>
                  <a:lnTo>
                    <a:pt x="1717" y="3330"/>
                  </a:lnTo>
                  <a:lnTo>
                    <a:pt x="1717" y="2728"/>
                  </a:lnTo>
                  <a:lnTo>
                    <a:pt x="720" y="2728"/>
                  </a:lnTo>
                  <a:lnTo>
                    <a:pt x="720" y="3330"/>
                  </a:lnTo>
                  <a:lnTo>
                    <a:pt x="1" y="3330"/>
                  </a:lnTo>
                  <a:lnTo>
                    <a:pt x="1" y="4327"/>
                  </a:lnTo>
                  <a:lnTo>
                    <a:pt x="720" y="4327"/>
                  </a:lnTo>
                  <a:lnTo>
                    <a:pt x="720" y="5001"/>
                  </a:lnTo>
                  <a:lnTo>
                    <a:pt x="1717" y="5001"/>
                  </a:lnTo>
                  <a:lnTo>
                    <a:pt x="1717" y="4327"/>
                  </a:lnTo>
                  <a:lnTo>
                    <a:pt x="4913" y="4327"/>
                  </a:lnTo>
                  <a:cubicBezTo>
                    <a:pt x="5016" y="4693"/>
                    <a:pt x="5221" y="5015"/>
                    <a:pt x="5514" y="5265"/>
                  </a:cubicBezTo>
                  <a:lnTo>
                    <a:pt x="5514" y="5940"/>
                  </a:lnTo>
                  <a:lnTo>
                    <a:pt x="4298" y="5940"/>
                  </a:lnTo>
                  <a:lnTo>
                    <a:pt x="4298" y="7332"/>
                  </a:lnTo>
                  <a:lnTo>
                    <a:pt x="8960" y="7332"/>
                  </a:lnTo>
                  <a:lnTo>
                    <a:pt x="8960" y="5940"/>
                  </a:lnTo>
                  <a:lnTo>
                    <a:pt x="7919" y="5940"/>
                  </a:lnTo>
                  <a:lnTo>
                    <a:pt x="7919" y="5265"/>
                  </a:lnTo>
                  <a:cubicBezTo>
                    <a:pt x="8212" y="5015"/>
                    <a:pt x="8417" y="4693"/>
                    <a:pt x="8521" y="4327"/>
                  </a:cubicBezTo>
                  <a:lnTo>
                    <a:pt x="11761" y="4327"/>
                  </a:lnTo>
                  <a:lnTo>
                    <a:pt x="11761" y="5001"/>
                  </a:lnTo>
                  <a:lnTo>
                    <a:pt x="12758" y="5001"/>
                  </a:lnTo>
                  <a:lnTo>
                    <a:pt x="12758" y="4327"/>
                  </a:lnTo>
                  <a:lnTo>
                    <a:pt x="13491" y="4327"/>
                  </a:lnTo>
                  <a:lnTo>
                    <a:pt x="13491" y="3330"/>
                  </a:lnTo>
                  <a:lnTo>
                    <a:pt x="12758" y="3330"/>
                  </a:lnTo>
                  <a:lnTo>
                    <a:pt x="12758" y="2728"/>
                  </a:lnTo>
                  <a:lnTo>
                    <a:pt x="11761" y="2728"/>
                  </a:lnTo>
                  <a:lnTo>
                    <a:pt x="11761" y="3330"/>
                  </a:lnTo>
                  <a:lnTo>
                    <a:pt x="8521" y="3330"/>
                  </a:lnTo>
                  <a:cubicBezTo>
                    <a:pt x="8417" y="2963"/>
                    <a:pt x="8212" y="2640"/>
                    <a:pt x="7919" y="2391"/>
                  </a:cubicBezTo>
                  <a:lnTo>
                    <a:pt x="7919" y="1203"/>
                  </a:lnTo>
                  <a:cubicBezTo>
                    <a:pt x="7919" y="544"/>
                    <a:pt x="7377" y="1"/>
                    <a:pt x="67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9" name="Google Shape;1109;p29"/>
          <p:cNvGrpSpPr/>
          <p:nvPr/>
        </p:nvGrpSpPr>
        <p:grpSpPr>
          <a:xfrm>
            <a:off x="6309763" y="1748350"/>
            <a:ext cx="261750" cy="426375"/>
            <a:chOff x="5544700" y="1734800"/>
            <a:chExt cx="261750" cy="426375"/>
          </a:xfrm>
        </p:grpSpPr>
        <p:sp>
          <p:nvSpPr>
            <p:cNvPr id="1110" name="Google Shape;1110;p29"/>
            <p:cNvSpPr/>
            <p:nvPr/>
          </p:nvSpPr>
          <p:spPr>
            <a:xfrm>
              <a:off x="5581350" y="1734800"/>
              <a:ext cx="188450" cy="308350"/>
            </a:xfrm>
            <a:custGeom>
              <a:rect b="b" l="l" r="r" t="t"/>
              <a:pathLst>
                <a:path extrusionOk="0" h="12334" w="7538">
                  <a:moveTo>
                    <a:pt x="3770" y="1"/>
                  </a:moveTo>
                  <a:cubicBezTo>
                    <a:pt x="3300" y="1"/>
                    <a:pt x="2860" y="206"/>
                    <a:pt x="2552" y="544"/>
                  </a:cubicBezTo>
                  <a:cubicBezTo>
                    <a:pt x="2245" y="881"/>
                    <a:pt x="2083" y="1350"/>
                    <a:pt x="2127" y="1805"/>
                  </a:cubicBezTo>
                  <a:lnTo>
                    <a:pt x="2538" y="6365"/>
                  </a:lnTo>
                  <a:cubicBezTo>
                    <a:pt x="2069" y="6527"/>
                    <a:pt x="1658" y="6775"/>
                    <a:pt x="1320" y="7127"/>
                  </a:cubicBezTo>
                  <a:cubicBezTo>
                    <a:pt x="235" y="8228"/>
                    <a:pt x="235" y="9899"/>
                    <a:pt x="235" y="10030"/>
                  </a:cubicBezTo>
                  <a:lnTo>
                    <a:pt x="235" y="10808"/>
                  </a:lnTo>
                  <a:lnTo>
                    <a:pt x="235" y="10852"/>
                  </a:lnTo>
                  <a:cubicBezTo>
                    <a:pt x="264" y="11145"/>
                    <a:pt x="235" y="11805"/>
                    <a:pt x="1" y="12333"/>
                  </a:cubicBezTo>
                  <a:lnTo>
                    <a:pt x="7537" y="12333"/>
                  </a:lnTo>
                  <a:cubicBezTo>
                    <a:pt x="7303" y="11805"/>
                    <a:pt x="7273" y="11145"/>
                    <a:pt x="7303" y="10852"/>
                  </a:cubicBezTo>
                  <a:lnTo>
                    <a:pt x="7303" y="10822"/>
                  </a:lnTo>
                  <a:lnTo>
                    <a:pt x="7303" y="10030"/>
                  </a:lnTo>
                  <a:cubicBezTo>
                    <a:pt x="7303" y="9899"/>
                    <a:pt x="7303" y="8228"/>
                    <a:pt x="6218" y="7127"/>
                  </a:cubicBezTo>
                  <a:cubicBezTo>
                    <a:pt x="5881" y="6775"/>
                    <a:pt x="5470" y="6527"/>
                    <a:pt x="5001" y="6365"/>
                  </a:cubicBezTo>
                  <a:lnTo>
                    <a:pt x="5412" y="1805"/>
                  </a:lnTo>
                  <a:cubicBezTo>
                    <a:pt x="5455" y="1350"/>
                    <a:pt x="5294" y="881"/>
                    <a:pt x="4986" y="544"/>
                  </a:cubicBezTo>
                  <a:cubicBezTo>
                    <a:pt x="4679" y="206"/>
                    <a:pt x="4239" y="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9"/>
            <p:cNvSpPr/>
            <p:nvPr/>
          </p:nvSpPr>
          <p:spPr>
            <a:xfrm>
              <a:off x="5544700" y="2068050"/>
              <a:ext cx="261750" cy="93125"/>
            </a:xfrm>
            <a:custGeom>
              <a:rect b="b" l="l" r="r" t="t"/>
              <a:pathLst>
                <a:path extrusionOk="0" h="3725" w="10470">
                  <a:moveTo>
                    <a:pt x="514" y="0"/>
                  </a:moveTo>
                  <a:cubicBezTo>
                    <a:pt x="59" y="601"/>
                    <a:pt x="30" y="1437"/>
                    <a:pt x="15" y="1539"/>
                  </a:cubicBezTo>
                  <a:lnTo>
                    <a:pt x="0" y="2067"/>
                  </a:lnTo>
                  <a:lnTo>
                    <a:pt x="3593" y="2067"/>
                  </a:lnTo>
                  <a:lnTo>
                    <a:pt x="3593" y="2082"/>
                  </a:lnTo>
                  <a:cubicBezTo>
                    <a:pt x="3593" y="2992"/>
                    <a:pt x="4326" y="3725"/>
                    <a:pt x="5236" y="3725"/>
                  </a:cubicBezTo>
                  <a:cubicBezTo>
                    <a:pt x="6145" y="3725"/>
                    <a:pt x="6878" y="2992"/>
                    <a:pt x="6878" y="2082"/>
                  </a:cubicBezTo>
                  <a:lnTo>
                    <a:pt x="6878" y="2067"/>
                  </a:lnTo>
                  <a:lnTo>
                    <a:pt x="10470" y="2067"/>
                  </a:lnTo>
                  <a:lnTo>
                    <a:pt x="10456" y="1539"/>
                  </a:lnTo>
                  <a:cubicBezTo>
                    <a:pt x="10456" y="1437"/>
                    <a:pt x="10411" y="601"/>
                    <a:pt x="99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2" name="Google Shape;1112;p29"/>
          <p:cNvSpPr/>
          <p:nvPr/>
        </p:nvSpPr>
        <p:spPr>
          <a:xfrm>
            <a:off x="4788838" y="1748350"/>
            <a:ext cx="318575" cy="426375"/>
          </a:xfrm>
          <a:custGeom>
            <a:rect b="b" l="l" r="r" t="t"/>
            <a:pathLst>
              <a:path extrusionOk="0" h="17055" w="12743">
                <a:moveTo>
                  <a:pt x="7596" y="3887"/>
                </a:moveTo>
                <a:lnTo>
                  <a:pt x="6775" y="4957"/>
                </a:lnTo>
                <a:lnTo>
                  <a:pt x="3182" y="4957"/>
                </a:lnTo>
                <a:lnTo>
                  <a:pt x="2229" y="3887"/>
                </a:lnTo>
                <a:close/>
                <a:moveTo>
                  <a:pt x="10529" y="3887"/>
                </a:moveTo>
                <a:lnTo>
                  <a:pt x="9575" y="4957"/>
                </a:lnTo>
                <a:lnTo>
                  <a:pt x="8036" y="4957"/>
                </a:lnTo>
                <a:lnTo>
                  <a:pt x="8842" y="3887"/>
                </a:lnTo>
                <a:close/>
                <a:moveTo>
                  <a:pt x="10543" y="1"/>
                </a:moveTo>
                <a:lnTo>
                  <a:pt x="8343" y="2890"/>
                </a:lnTo>
                <a:lnTo>
                  <a:pt x="1" y="2890"/>
                </a:lnTo>
                <a:lnTo>
                  <a:pt x="5880" y="9518"/>
                </a:lnTo>
                <a:lnTo>
                  <a:pt x="5880" y="14298"/>
                </a:lnTo>
                <a:lnTo>
                  <a:pt x="3432" y="17055"/>
                </a:lnTo>
                <a:lnTo>
                  <a:pt x="9311" y="17055"/>
                </a:lnTo>
                <a:lnTo>
                  <a:pt x="6877" y="14298"/>
                </a:lnTo>
                <a:lnTo>
                  <a:pt x="6877" y="9518"/>
                </a:lnTo>
                <a:lnTo>
                  <a:pt x="12742" y="2890"/>
                </a:lnTo>
                <a:lnTo>
                  <a:pt x="9604" y="2890"/>
                </a:lnTo>
                <a:lnTo>
                  <a:pt x="11335" y="617"/>
                </a:lnTo>
                <a:lnTo>
                  <a:pt x="105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29"/>
          <p:cNvSpPr/>
          <p:nvPr/>
        </p:nvSpPr>
        <p:spPr>
          <a:xfrm>
            <a:off x="5499988" y="3007925"/>
            <a:ext cx="388225" cy="425975"/>
          </a:xfrm>
          <a:custGeom>
            <a:rect b="b" l="l" r="r" t="t"/>
            <a:pathLst>
              <a:path extrusionOk="0" h="17039" w="15529">
                <a:moveTo>
                  <a:pt x="7772" y="1877"/>
                </a:moveTo>
                <a:cubicBezTo>
                  <a:pt x="8095" y="1877"/>
                  <a:pt x="8359" y="2141"/>
                  <a:pt x="8359" y="2479"/>
                </a:cubicBezTo>
                <a:cubicBezTo>
                  <a:pt x="8359" y="2801"/>
                  <a:pt x="8095" y="3065"/>
                  <a:pt x="7772" y="3065"/>
                </a:cubicBezTo>
                <a:cubicBezTo>
                  <a:pt x="7435" y="3065"/>
                  <a:pt x="7171" y="2801"/>
                  <a:pt x="7171" y="2479"/>
                </a:cubicBezTo>
                <a:cubicBezTo>
                  <a:pt x="7171" y="2141"/>
                  <a:pt x="7435" y="1877"/>
                  <a:pt x="7772" y="1877"/>
                </a:cubicBezTo>
                <a:close/>
                <a:moveTo>
                  <a:pt x="4678" y="2640"/>
                </a:moveTo>
                <a:cubicBezTo>
                  <a:pt x="5001" y="2640"/>
                  <a:pt x="5264" y="2903"/>
                  <a:pt x="5264" y="3241"/>
                </a:cubicBezTo>
                <a:cubicBezTo>
                  <a:pt x="5264" y="3564"/>
                  <a:pt x="5001" y="3842"/>
                  <a:pt x="4678" y="3842"/>
                </a:cubicBezTo>
                <a:cubicBezTo>
                  <a:pt x="4341" y="3842"/>
                  <a:pt x="4077" y="3564"/>
                  <a:pt x="4077" y="3241"/>
                </a:cubicBezTo>
                <a:cubicBezTo>
                  <a:pt x="4077" y="2903"/>
                  <a:pt x="4341" y="2640"/>
                  <a:pt x="4678" y="2640"/>
                </a:cubicBezTo>
                <a:close/>
                <a:moveTo>
                  <a:pt x="10866" y="2640"/>
                </a:moveTo>
                <a:cubicBezTo>
                  <a:pt x="11204" y="2640"/>
                  <a:pt x="11468" y="2903"/>
                  <a:pt x="11468" y="3241"/>
                </a:cubicBezTo>
                <a:cubicBezTo>
                  <a:pt x="11468" y="3564"/>
                  <a:pt x="11204" y="3842"/>
                  <a:pt x="10866" y="3842"/>
                </a:cubicBezTo>
                <a:cubicBezTo>
                  <a:pt x="10543" y="3842"/>
                  <a:pt x="10265" y="3564"/>
                  <a:pt x="10265" y="3241"/>
                </a:cubicBezTo>
                <a:cubicBezTo>
                  <a:pt x="10265" y="2903"/>
                  <a:pt x="10543" y="2640"/>
                  <a:pt x="10866" y="2640"/>
                </a:cubicBezTo>
                <a:close/>
                <a:moveTo>
                  <a:pt x="2772" y="5060"/>
                </a:moveTo>
                <a:cubicBezTo>
                  <a:pt x="3094" y="5060"/>
                  <a:pt x="3358" y="5323"/>
                  <a:pt x="3358" y="5646"/>
                </a:cubicBezTo>
                <a:cubicBezTo>
                  <a:pt x="3358" y="5983"/>
                  <a:pt x="3094" y="6247"/>
                  <a:pt x="2772" y="6247"/>
                </a:cubicBezTo>
                <a:cubicBezTo>
                  <a:pt x="2435" y="6247"/>
                  <a:pt x="2171" y="5983"/>
                  <a:pt x="2171" y="5646"/>
                </a:cubicBezTo>
                <a:cubicBezTo>
                  <a:pt x="2171" y="5323"/>
                  <a:pt x="2435" y="5060"/>
                  <a:pt x="2772" y="5060"/>
                </a:cubicBezTo>
                <a:close/>
                <a:moveTo>
                  <a:pt x="12772" y="5060"/>
                </a:moveTo>
                <a:cubicBezTo>
                  <a:pt x="13095" y="5060"/>
                  <a:pt x="13374" y="5323"/>
                  <a:pt x="13374" y="5646"/>
                </a:cubicBezTo>
                <a:cubicBezTo>
                  <a:pt x="13374" y="5983"/>
                  <a:pt x="13095" y="6247"/>
                  <a:pt x="12772" y="6247"/>
                </a:cubicBezTo>
                <a:cubicBezTo>
                  <a:pt x="12435" y="6247"/>
                  <a:pt x="12171" y="5983"/>
                  <a:pt x="12171" y="5646"/>
                </a:cubicBezTo>
                <a:cubicBezTo>
                  <a:pt x="12171" y="5323"/>
                  <a:pt x="12435" y="5060"/>
                  <a:pt x="12772" y="5060"/>
                </a:cubicBezTo>
                <a:close/>
                <a:moveTo>
                  <a:pt x="2171" y="8036"/>
                </a:moveTo>
                <a:cubicBezTo>
                  <a:pt x="2494" y="8036"/>
                  <a:pt x="2772" y="8299"/>
                  <a:pt x="2772" y="8637"/>
                </a:cubicBezTo>
                <a:cubicBezTo>
                  <a:pt x="2772" y="8960"/>
                  <a:pt x="2494" y="9238"/>
                  <a:pt x="2171" y="9238"/>
                </a:cubicBezTo>
                <a:cubicBezTo>
                  <a:pt x="1833" y="9238"/>
                  <a:pt x="1569" y="8960"/>
                  <a:pt x="1569" y="8637"/>
                </a:cubicBezTo>
                <a:cubicBezTo>
                  <a:pt x="1569" y="8299"/>
                  <a:pt x="1833" y="8036"/>
                  <a:pt x="2171" y="8036"/>
                </a:cubicBezTo>
                <a:close/>
                <a:moveTo>
                  <a:pt x="13374" y="8036"/>
                </a:moveTo>
                <a:cubicBezTo>
                  <a:pt x="13696" y="8036"/>
                  <a:pt x="13960" y="8299"/>
                  <a:pt x="13960" y="8637"/>
                </a:cubicBezTo>
                <a:cubicBezTo>
                  <a:pt x="13960" y="8960"/>
                  <a:pt x="13696" y="9238"/>
                  <a:pt x="13374" y="9238"/>
                </a:cubicBezTo>
                <a:cubicBezTo>
                  <a:pt x="13036" y="9238"/>
                  <a:pt x="12772" y="8960"/>
                  <a:pt x="12772" y="8637"/>
                </a:cubicBezTo>
                <a:cubicBezTo>
                  <a:pt x="12772" y="8299"/>
                  <a:pt x="13036" y="8036"/>
                  <a:pt x="13374" y="8036"/>
                </a:cubicBezTo>
                <a:close/>
                <a:moveTo>
                  <a:pt x="2772" y="11189"/>
                </a:moveTo>
                <a:cubicBezTo>
                  <a:pt x="3094" y="11189"/>
                  <a:pt x="3358" y="11453"/>
                  <a:pt x="3358" y="11789"/>
                </a:cubicBezTo>
                <a:cubicBezTo>
                  <a:pt x="3358" y="12112"/>
                  <a:pt x="3094" y="12376"/>
                  <a:pt x="2772" y="12376"/>
                </a:cubicBezTo>
                <a:cubicBezTo>
                  <a:pt x="2435" y="12376"/>
                  <a:pt x="2171" y="12112"/>
                  <a:pt x="2171" y="11789"/>
                </a:cubicBezTo>
                <a:cubicBezTo>
                  <a:pt x="2171" y="11453"/>
                  <a:pt x="2435" y="11189"/>
                  <a:pt x="2772" y="11189"/>
                </a:cubicBezTo>
                <a:close/>
                <a:moveTo>
                  <a:pt x="12772" y="11189"/>
                </a:moveTo>
                <a:cubicBezTo>
                  <a:pt x="13095" y="11189"/>
                  <a:pt x="13374" y="11453"/>
                  <a:pt x="13374" y="11789"/>
                </a:cubicBezTo>
                <a:cubicBezTo>
                  <a:pt x="13374" y="12112"/>
                  <a:pt x="13095" y="12376"/>
                  <a:pt x="12772" y="12376"/>
                </a:cubicBezTo>
                <a:cubicBezTo>
                  <a:pt x="12435" y="12376"/>
                  <a:pt x="12171" y="12112"/>
                  <a:pt x="12171" y="11789"/>
                </a:cubicBezTo>
                <a:cubicBezTo>
                  <a:pt x="12171" y="11453"/>
                  <a:pt x="12435" y="11189"/>
                  <a:pt x="12772" y="11189"/>
                </a:cubicBezTo>
                <a:close/>
                <a:moveTo>
                  <a:pt x="7772" y="0"/>
                </a:moveTo>
                <a:cubicBezTo>
                  <a:pt x="6306" y="0"/>
                  <a:pt x="5030" y="264"/>
                  <a:pt x="3945" y="807"/>
                </a:cubicBezTo>
                <a:cubicBezTo>
                  <a:pt x="2977" y="1291"/>
                  <a:pt x="2171" y="1994"/>
                  <a:pt x="1540" y="2889"/>
                </a:cubicBezTo>
                <a:cubicBezTo>
                  <a:pt x="265" y="4708"/>
                  <a:pt x="1" y="6921"/>
                  <a:pt x="1" y="8461"/>
                </a:cubicBezTo>
                <a:cubicBezTo>
                  <a:pt x="1" y="11203"/>
                  <a:pt x="1129" y="13154"/>
                  <a:pt x="1731" y="13989"/>
                </a:cubicBezTo>
                <a:lnTo>
                  <a:pt x="866" y="14561"/>
                </a:lnTo>
                <a:lnTo>
                  <a:pt x="866" y="17039"/>
                </a:lnTo>
                <a:lnTo>
                  <a:pt x="5925" y="17039"/>
                </a:lnTo>
                <a:lnTo>
                  <a:pt x="5925" y="14018"/>
                </a:lnTo>
                <a:lnTo>
                  <a:pt x="5851" y="13916"/>
                </a:lnTo>
                <a:cubicBezTo>
                  <a:pt x="4150" y="10895"/>
                  <a:pt x="4297" y="8769"/>
                  <a:pt x="4297" y="8739"/>
                </a:cubicBezTo>
                <a:lnTo>
                  <a:pt x="4297" y="8710"/>
                </a:lnTo>
                <a:cubicBezTo>
                  <a:pt x="4384" y="4869"/>
                  <a:pt x="7575" y="4854"/>
                  <a:pt x="7754" y="4854"/>
                </a:cubicBezTo>
                <a:cubicBezTo>
                  <a:pt x="7755" y="4854"/>
                  <a:pt x="7756" y="4854"/>
                  <a:pt x="7757" y="4854"/>
                </a:cubicBezTo>
                <a:lnTo>
                  <a:pt x="7772" y="4854"/>
                </a:lnTo>
                <a:cubicBezTo>
                  <a:pt x="7773" y="4854"/>
                  <a:pt x="7778" y="4854"/>
                  <a:pt x="7788" y="4854"/>
                </a:cubicBezTo>
                <a:cubicBezTo>
                  <a:pt x="7941" y="4854"/>
                  <a:pt x="9208" y="4880"/>
                  <a:pt x="10148" y="5793"/>
                </a:cubicBezTo>
                <a:cubicBezTo>
                  <a:pt x="10852" y="6452"/>
                  <a:pt x="11204" y="7435"/>
                  <a:pt x="11233" y="8710"/>
                </a:cubicBezTo>
                <a:lnTo>
                  <a:pt x="11233" y="8739"/>
                </a:lnTo>
                <a:cubicBezTo>
                  <a:pt x="11247" y="8769"/>
                  <a:pt x="11380" y="10895"/>
                  <a:pt x="9679" y="13916"/>
                </a:cubicBezTo>
                <a:lnTo>
                  <a:pt x="9605" y="14018"/>
                </a:lnTo>
                <a:lnTo>
                  <a:pt x="9605" y="17039"/>
                </a:lnTo>
                <a:lnTo>
                  <a:pt x="14678" y="17039"/>
                </a:lnTo>
                <a:lnTo>
                  <a:pt x="14678" y="14561"/>
                </a:lnTo>
                <a:lnTo>
                  <a:pt x="13798" y="13989"/>
                </a:lnTo>
                <a:cubicBezTo>
                  <a:pt x="14400" y="13154"/>
                  <a:pt x="15529" y="11203"/>
                  <a:pt x="15529" y="8461"/>
                </a:cubicBezTo>
                <a:cubicBezTo>
                  <a:pt x="15529" y="6921"/>
                  <a:pt x="15265" y="4708"/>
                  <a:pt x="14004" y="2889"/>
                </a:cubicBezTo>
                <a:cubicBezTo>
                  <a:pt x="13374" y="1994"/>
                  <a:pt x="12553" y="1291"/>
                  <a:pt x="11585" y="807"/>
                </a:cubicBezTo>
                <a:cubicBezTo>
                  <a:pt x="10514" y="264"/>
                  <a:pt x="9223" y="0"/>
                  <a:pt x="77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4" name="Google Shape;1114;p29"/>
          <p:cNvGrpSpPr/>
          <p:nvPr/>
        </p:nvGrpSpPr>
        <p:grpSpPr>
          <a:xfrm>
            <a:off x="7719988" y="1793475"/>
            <a:ext cx="426350" cy="336525"/>
            <a:chOff x="6954925" y="1779925"/>
            <a:chExt cx="426350" cy="336525"/>
          </a:xfrm>
        </p:grpSpPr>
        <p:sp>
          <p:nvSpPr>
            <p:cNvPr id="1115" name="Google Shape;1115;p29"/>
            <p:cNvSpPr/>
            <p:nvPr/>
          </p:nvSpPr>
          <p:spPr>
            <a:xfrm>
              <a:off x="7253325" y="1893175"/>
              <a:ext cx="102675" cy="113650"/>
            </a:xfrm>
            <a:custGeom>
              <a:rect b="b" l="l" r="r" t="t"/>
              <a:pathLst>
                <a:path extrusionOk="0" h="4546" w="4107">
                  <a:moveTo>
                    <a:pt x="1848" y="0"/>
                  </a:moveTo>
                  <a:cubicBezTo>
                    <a:pt x="1086" y="0"/>
                    <a:pt x="411" y="368"/>
                    <a:pt x="1" y="954"/>
                  </a:cubicBezTo>
                  <a:cubicBezTo>
                    <a:pt x="777" y="1365"/>
                    <a:pt x="1246" y="2068"/>
                    <a:pt x="1364" y="2992"/>
                  </a:cubicBezTo>
                  <a:cubicBezTo>
                    <a:pt x="1452" y="3695"/>
                    <a:pt x="1291" y="4282"/>
                    <a:pt x="1276" y="4311"/>
                  </a:cubicBezTo>
                  <a:lnTo>
                    <a:pt x="1246" y="4458"/>
                  </a:lnTo>
                  <a:cubicBezTo>
                    <a:pt x="1438" y="4517"/>
                    <a:pt x="1643" y="4546"/>
                    <a:pt x="1848" y="4546"/>
                  </a:cubicBezTo>
                  <a:cubicBezTo>
                    <a:pt x="3094" y="4546"/>
                    <a:pt x="4106" y="3520"/>
                    <a:pt x="4106" y="2274"/>
                  </a:cubicBezTo>
                  <a:cubicBezTo>
                    <a:pt x="4106" y="1013"/>
                    <a:pt x="3094" y="0"/>
                    <a:pt x="18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9"/>
            <p:cNvSpPr/>
            <p:nvPr/>
          </p:nvSpPr>
          <p:spPr>
            <a:xfrm>
              <a:off x="6954925" y="1803325"/>
              <a:ext cx="338750" cy="228450"/>
            </a:xfrm>
            <a:custGeom>
              <a:rect b="b" l="l" r="r" t="t"/>
              <a:pathLst>
                <a:path extrusionOk="0" h="9138" w="13550">
                  <a:moveTo>
                    <a:pt x="8913" y="1"/>
                  </a:moveTo>
                  <a:cubicBezTo>
                    <a:pt x="8334" y="1"/>
                    <a:pt x="7754" y="173"/>
                    <a:pt x="7258" y="515"/>
                  </a:cubicBezTo>
                  <a:lnTo>
                    <a:pt x="3373" y="3170"/>
                  </a:lnTo>
                  <a:lnTo>
                    <a:pt x="3065" y="3170"/>
                  </a:lnTo>
                  <a:lnTo>
                    <a:pt x="3065" y="1850"/>
                  </a:lnTo>
                  <a:lnTo>
                    <a:pt x="1" y="1850"/>
                  </a:lnTo>
                  <a:lnTo>
                    <a:pt x="1" y="9137"/>
                  </a:lnTo>
                  <a:lnTo>
                    <a:pt x="3065" y="9137"/>
                  </a:lnTo>
                  <a:lnTo>
                    <a:pt x="3065" y="8990"/>
                  </a:lnTo>
                  <a:lnTo>
                    <a:pt x="3065" y="8023"/>
                  </a:lnTo>
                  <a:lnTo>
                    <a:pt x="3065" y="7905"/>
                  </a:lnTo>
                  <a:cubicBezTo>
                    <a:pt x="3358" y="8038"/>
                    <a:pt x="3710" y="8169"/>
                    <a:pt x="4121" y="8272"/>
                  </a:cubicBezTo>
                  <a:cubicBezTo>
                    <a:pt x="4474" y="8357"/>
                    <a:pt x="4817" y="8399"/>
                    <a:pt x="5149" y="8399"/>
                  </a:cubicBezTo>
                  <a:cubicBezTo>
                    <a:pt x="6086" y="8399"/>
                    <a:pt x="6937" y="8064"/>
                    <a:pt x="7684" y="7393"/>
                  </a:cubicBezTo>
                  <a:lnTo>
                    <a:pt x="7831" y="7275"/>
                  </a:lnTo>
                  <a:lnTo>
                    <a:pt x="12318" y="7275"/>
                  </a:lnTo>
                  <a:cubicBezTo>
                    <a:pt x="12361" y="6894"/>
                    <a:pt x="12332" y="6278"/>
                    <a:pt x="11937" y="5794"/>
                  </a:cubicBezTo>
                  <a:lnTo>
                    <a:pt x="11937" y="5780"/>
                  </a:lnTo>
                  <a:lnTo>
                    <a:pt x="11892" y="5750"/>
                  </a:lnTo>
                  <a:cubicBezTo>
                    <a:pt x="11790" y="5647"/>
                    <a:pt x="11673" y="5559"/>
                    <a:pt x="11540" y="5471"/>
                  </a:cubicBezTo>
                  <a:lnTo>
                    <a:pt x="11438" y="5457"/>
                  </a:lnTo>
                  <a:lnTo>
                    <a:pt x="11233" y="5413"/>
                  </a:lnTo>
                  <a:lnTo>
                    <a:pt x="8271" y="5413"/>
                  </a:lnTo>
                  <a:cubicBezTo>
                    <a:pt x="8256" y="5399"/>
                    <a:pt x="8241" y="5369"/>
                    <a:pt x="8212" y="5340"/>
                  </a:cubicBezTo>
                  <a:cubicBezTo>
                    <a:pt x="8138" y="5237"/>
                    <a:pt x="8050" y="5105"/>
                    <a:pt x="7992" y="4959"/>
                  </a:cubicBezTo>
                  <a:cubicBezTo>
                    <a:pt x="7874" y="4724"/>
                    <a:pt x="7802" y="4431"/>
                    <a:pt x="7802" y="4093"/>
                  </a:cubicBezTo>
                  <a:cubicBezTo>
                    <a:pt x="7802" y="3140"/>
                    <a:pt x="8388" y="2671"/>
                    <a:pt x="8725" y="2525"/>
                  </a:cubicBezTo>
                  <a:lnTo>
                    <a:pt x="8916" y="2451"/>
                  </a:lnTo>
                  <a:lnTo>
                    <a:pt x="11452" y="3565"/>
                  </a:lnTo>
                  <a:cubicBezTo>
                    <a:pt x="11702" y="3316"/>
                    <a:pt x="11995" y="3111"/>
                    <a:pt x="12303" y="2949"/>
                  </a:cubicBezTo>
                  <a:cubicBezTo>
                    <a:pt x="12478" y="2861"/>
                    <a:pt x="12670" y="2773"/>
                    <a:pt x="12875" y="2730"/>
                  </a:cubicBezTo>
                  <a:cubicBezTo>
                    <a:pt x="13094" y="2656"/>
                    <a:pt x="13315" y="2627"/>
                    <a:pt x="13549" y="2613"/>
                  </a:cubicBezTo>
                  <a:lnTo>
                    <a:pt x="10588" y="530"/>
                  </a:lnTo>
                  <a:cubicBezTo>
                    <a:pt x="10086" y="177"/>
                    <a:pt x="9500" y="1"/>
                    <a:pt x="8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9"/>
            <p:cNvSpPr/>
            <p:nvPr/>
          </p:nvSpPr>
          <p:spPr>
            <a:xfrm>
              <a:off x="7355975" y="1779925"/>
              <a:ext cx="25300" cy="170100"/>
            </a:xfrm>
            <a:custGeom>
              <a:rect b="b" l="l" r="r" t="t"/>
              <a:pathLst>
                <a:path extrusionOk="0" h="6804" w="1012">
                  <a:moveTo>
                    <a:pt x="0" y="0"/>
                  </a:moveTo>
                  <a:lnTo>
                    <a:pt x="0" y="4458"/>
                  </a:lnTo>
                  <a:cubicBezTo>
                    <a:pt x="616" y="5044"/>
                    <a:pt x="1011" y="5879"/>
                    <a:pt x="1011" y="6804"/>
                  </a:cubicBezTo>
                  <a:lnTo>
                    <a:pt x="10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9"/>
            <p:cNvSpPr/>
            <p:nvPr/>
          </p:nvSpPr>
          <p:spPr>
            <a:xfrm>
              <a:off x="7355975" y="1950000"/>
              <a:ext cx="25300" cy="166450"/>
            </a:xfrm>
            <a:custGeom>
              <a:rect b="b" l="l" r="r" t="t"/>
              <a:pathLst>
                <a:path extrusionOk="0" h="6658" w="1012">
                  <a:moveTo>
                    <a:pt x="1011" y="1"/>
                  </a:moveTo>
                  <a:cubicBezTo>
                    <a:pt x="1011" y="924"/>
                    <a:pt x="616" y="1745"/>
                    <a:pt x="0" y="2347"/>
                  </a:cubicBezTo>
                  <a:lnTo>
                    <a:pt x="0" y="6658"/>
                  </a:lnTo>
                  <a:lnTo>
                    <a:pt x="1011" y="6658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29"/>
          <p:cNvGrpSpPr/>
          <p:nvPr/>
        </p:nvGrpSpPr>
        <p:grpSpPr>
          <a:xfrm>
            <a:off x="6737100" y="539525"/>
            <a:ext cx="1686900" cy="528900"/>
            <a:chOff x="4693675" y="539525"/>
            <a:chExt cx="1686900" cy="528900"/>
          </a:xfrm>
        </p:grpSpPr>
        <p:sp>
          <p:nvSpPr>
            <p:cNvPr id="1120" name="Google Shape;1120;p29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9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9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3" name="Google Shape;1123;p29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1124" name="Google Shape;1124;p29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9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9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9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9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29" name="Google Shape;1129;p29"/>
              <p:cNvCxnSpPr>
                <a:stCxn id="1128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30" name="Google Shape;1130;p29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1131" name="Google Shape;1131;p29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33" name="Google Shape;1133;p29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134" name="Google Shape;113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1140" name="Google Shape;1140;p30"/>
          <p:cNvSpPr txBox="1"/>
          <p:nvPr>
            <p:ph idx="1" type="body"/>
          </p:nvPr>
        </p:nvSpPr>
        <p:spPr>
          <a:xfrm>
            <a:off x="720000" y="1191300"/>
            <a:ext cx="3854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Anton"/>
                <a:ea typeface="Anton"/>
                <a:cs typeface="Anton"/>
                <a:sym typeface="Anton"/>
              </a:rPr>
              <a:t>PHOTOS</a:t>
            </a:r>
            <a:endParaRPr sz="1800"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Red dices and stack of gambling chips on green poker table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A person holding glass of whiskey while playing poker card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Whisky with ice cubes and casino chips and playing card on green poker table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Jack of spade and heart ace card with casino chips stack on green poker table</a:t>
            </a:r>
            <a:endParaRPr/>
          </a:p>
        </p:txBody>
      </p:sp>
      <p:sp>
        <p:nvSpPr>
          <p:cNvPr id="1141" name="Google Shape;1141;p30"/>
          <p:cNvSpPr txBox="1"/>
          <p:nvPr>
            <p:ph idx="2" type="body"/>
          </p:nvPr>
        </p:nvSpPr>
        <p:spPr>
          <a:xfrm>
            <a:off x="4571825" y="1191300"/>
            <a:ext cx="3854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Poker player showing jack and ace card with casino chips on green poker table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A person holding glass of whiskey while playing poker card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Whisky with ice cubes and casino chips and playing card on green poker table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0"/>
              </a:rPr>
              <a:t>Jack of spade and heart ace card with casino chips stack on green poker table</a:t>
            </a:r>
            <a:endParaRPr/>
          </a:p>
        </p:txBody>
      </p:sp>
      <p:grpSp>
        <p:nvGrpSpPr>
          <p:cNvPr id="1142" name="Google Shape;1142;p30"/>
          <p:cNvGrpSpPr/>
          <p:nvPr/>
        </p:nvGrpSpPr>
        <p:grpSpPr>
          <a:xfrm>
            <a:off x="6737100" y="539525"/>
            <a:ext cx="1686900" cy="528900"/>
            <a:chOff x="4693675" y="539525"/>
            <a:chExt cx="1686900" cy="528900"/>
          </a:xfrm>
        </p:grpSpPr>
        <p:sp>
          <p:nvSpPr>
            <p:cNvPr id="1143" name="Google Shape;1143;p30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6" name="Google Shape;1146;p30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1147" name="Google Shape;1147;p30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30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30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30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30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52" name="Google Shape;1152;p30"/>
              <p:cNvCxnSpPr>
                <a:stCxn id="1151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30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1154" name="Google Shape;1154;p30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30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56" name="Google Shape;1156;p30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157" name="Google Shape;115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163" name="Google Shape;1163;p31"/>
          <p:cNvSpPr txBox="1"/>
          <p:nvPr>
            <p:ph idx="1" type="body"/>
          </p:nvPr>
        </p:nvSpPr>
        <p:spPr>
          <a:xfrm>
            <a:off x="720000" y="1191300"/>
            <a:ext cx="3854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Anton"/>
                <a:ea typeface="Anton"/>
                <a:cs typeface="Anton"/>
                <a:sym typeface="Anton"/>
              </a:rPr>
              <a:t>PHOTOS</a:t>
            </a:r>
            <a:endParaRPr sz="1800"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Stacked casino tokens and royal flush on green background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Casino tokens on green background with ace cards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Royal flush and casino tokens on green background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Royal flush cards with dices on green background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Casino tokens and royal flush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Stacked casino tokens on green background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Deck of cards on green background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0"/>
              </a:rPr>
              <a:t>Friends having fun while playing poker</a:t>
            </a:r>
            <a:endParaRPr/>
          </a:p>
        </p:txBody>
      </p:sp>
      <p:sp>
        <p:nvSpPr>
          <p:cNvPr id="1164" name="Google Shape;1164;p31"/>
          <p:cNvSpPr txBox="1"/>
          <p:nvPr>
            <p:ph idx="2" type="body"/>
          </p:nvPr>
        </p:nvSpPr>
        <p:spPr>
          <a:xfrm>
            <a:off x="4571825" y="1191300"/>
            <a:ext cx="3854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1"/>
              </a:rPr>
              <a:t>Friends having fun while playing poker I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2"/>
              </a:rPr>
              <a:t>Friends having fun while playing poker II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3"/>
              </a:rPr>
              <a:t>Friends having fun while playing poker III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4"/>
              </a:rPr>
              <a:t>Cellphone and whisky glass with jack of spade and heart ace cards on green poker table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5"/>
              </a:rPr>
              <a:t>Casino tokens on green background with deck of cards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6"/>
              </a:rPr>
              <a:t>Casino tokens on green background with ace cards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7"/>
              </a:rPr>
              <a:t>Casino tokens on green background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8"/>
              </a:rPr>
              <a:t>Casino tokens on green background with blank space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Anton"/>
                <a:ea typeface="Anton"/>
                <a:cs typeface="Anton"/>
                <a:sym typeface="Anton"/>
              </a:rPr>
              <a:t>ICONS</a:t>
            </a:r>
            <a:endParaRPr sz="1800"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9"/>
              </a:rPr>
              <a:t>Casino filled icon pack</a:t>
            </a:r>
            <a:endParaRPr/>
          </a:p>
        </p:txBody>
      </p:sp>
      <p:grpSp>
        <p:nvGrpSpPr>
          <p:cNvPr id="1165" name="Google Shape;1165;p31"/>
          <p:cNvGrpSpPr/>
          <p:nvPr/>
        </p:nvGrpSpPr>
        <p:grpSpPr>
          <a:xfrm>
            <a:off x="6737100" y="539525"/>
            <a:ext cx="1686900" cy="528900"/>
            <a:chOff x="4693675" y="539525"/>
            <a:chExt cx="1686900" cy="528900"/>
          </a:xfrm>
        </p:grpSpPr>
        <p:sp>
          <p:nvSpPr>
            <p:cNvPr id="1166" name="Google Shape;1166;p31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9" name="Google Shape;1169;p31"/>
            <p:cNvGrpSpPr/>
            <p:nvPr/>
          </p:nvGrpSpPr>
          <p:grpSpPr>
            <a:xfrm>
              <a:off x="5622584" y="635089"/>
              <a:ext cx="256721" cy="337780"/>
              <a:chOff x="327200" y="1825275"/>
              <a:chExt cx="357600" cy="470512"/>
            </a:xfrm>
          </p:grpSpPr>
          <p:sp>
            <p:nvSpPr>
              <p:cNvPr id="1170" name="Google Shape;1170;p31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31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1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1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1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75" name="Google Shape;1175;p31"/>
              <p:cNvCxnSpPr>
                <a:stCxn id="1174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76" name="Google Shape;1176;p31"/>
            <p:cNvGrpSpPr/>
            <p:nvPr/>
          </p:nvGrpSpPr>
          <p:grpSpPr>
            <a:xfrm>
              <a:off x="6004878" y="651671"/>
              <a:ext cx="254866" cy="304615"/>
              <a:chOff x="5329250" y="3967743"/>
              <a:chExt cx="232500" cy="277857"/>
            </a:xfrm>
          </p:grpSpPr>
          <p:sp>
            <p:nvSpPr>
              <p:cNvPr id="1177" name="Google Shape;1177;p31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31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79" name="Google Shape;1179;p31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180" name="Google Shape;118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Dataset: Poker Cards</a:t>
            </a:r>
            <a:endParaRPr/>
          </a:p>
        </p:txBody>
      </p:sp>
      <p:sp>
        <p:nvSpPr>
          <p:cNvPr id="155" name="Google Shape;155;p4"/>
          <p:cNvSpPr txBox="1"/>
          <p:nvPr>
            <p:ph idx="1" type="body"/>
          </p:nvPr>
        </p:nvSpPr>
        <p:spPr>
          <a:xfrm>
            <a:off x="720000" y="919950"/>
            <a:ext cx="77040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Obtained from Kaggle: </a:t>
            </a:r>
            <a:r>
              <a:rPr b="1" lang="en" sz="1600"/>
              <a:t>Cards Image Dataset-Classification</a:t>
            </a:r>
            <a:r>
              <a:rPr lang="en" sz="1600"/>
              <a:t>.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600"/>
              <a:t>53 classes</a:t>
            </a:r>
            <a:r>
              <a:rPr lang="en" sz="1600"/>
              <a:t>: 13 numbered cards for each of 4 suits, and a Joker card.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600"/>
              <a:t>8154 </a:t>
            </a:r>
            <a:r>
              <a:rPr b="1" lang="en" sz="1600"/>
              <a:t>samples</a:t>
            </a:r>
            <a:r>
              <a:rPr lang="en" sz="1600"/>
              <a:t> in total: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7624 train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265 test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265 validation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Size</a:t>
            </a:r>
            <a:r>
              <a:rPr lang="en" sz="1600"/>
              <a:t>: 224x224x3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.jpg format</a:t>
            </a:r>
            <a:endParaRPr sz="1600"/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4412" y="1652350"/>
            <a:ext cx="1640575" cy="16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4404" y="3363038"/>
            <a:ext cx="1640575" cy="16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6050" y="1652350"/>
            <a:ext cx="1640575" cy="16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6049" y="3363025"/>
            <a:ext cx="1640575" cy="164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3825" y="3363025"/>
            <a:ext cx="1640575" cy="16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Hyperparameters Configuration</a:t>
            </a:r>
            <a:endParaRPr/>
          </a:p>
        </p:txBody>
      </p:sp>
      <p:sp>
        <p:nvSpPr>
          <p:cNvPr id="167" name="Google Shape;167;p5"/>
          <p:cNvSpPr txBox="1"/>
          <p:nvPr/>
        </p:nvSpPr>
        <p:spPr>
          <a:xfrm>
            <a:off x="762000" y="1420425"/>
            <a:ext cx="7704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lang="en" sz="2200"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b="1" i="0" lang="en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0 epochs</a:t>
            </a:r>
            <a:r>
              <a:rPr i="0" lang="en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2200">
                <a:latin typeface="Barlow"/>
                <a:ea typeface="Barlow"/>
                <a:cs typeface="Barlow"/>
                <a:sym typeface="Barlow"/>
              </a:rPr>
              <a:t>(or less if progress is stuck).</a:t>
            </a:r>
            <a:endParaRPr i="0" sz="22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lang="en" sz="2200">
                <a:latin typeface="Barlow"/>
                <a:ea typeface="Barlow"/>
                <a:cs typeface="Barlow"/>
                <a:sym typeface="Barlow"/>
              </a:rPr>
              <a:t>Learning rate</a:t>
            </a:r>
            <a:r>
              <a:rPr lang="en" sz="2200">
                <a:latin typeface="Barlow"/>
                <a:ea typeface="Barlow"/>
                <a:cs typeface="Barlow"/>
                <a:sym typeface="Barlow"/>
              </a:rPr>
              <a:t>: 0.001</a:t>
            </a:r>
            <a:endParaRPr i="0" sz="22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lang="en" sz="2200">
                <a:latin typeface="Barlow"/>
                <a:ea typeface="Barlow"/>
                <a:cs typeface="Barlow"/>
                <a:sym typeface="Barlow"/>
              </a:rPr>
              <a:t>Categorical Cross Entropy</a:t>
            </a:r>
            <a:r>
              <a:rPr lang="en" sz="2200">
                <a:latin typeface="Barlow"/>
                <a:ea typeface="Barlow"/>
                <a:cs typeface="Barlow"/>
                <a:sym typeface="Barlow"/>
              </a:rPr>
              <a:t> loss calculation.</a:t>
            </a:r>
            <a:endParaRPr i="0" sz="22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en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Adam optimizer</a:t>
            </a:r>
            <a:r>
              <a:rPr i="0" lang="en" sz="22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 gives good performance</a:t>
            </a:r>
            <a:r>
              <a:rPr lang="en" sz="2200">
                <a:latin typeface="Barlow"/>
                <a:ea typeface="Barlow"/>
                <a:cs typeface="Barlow"/>
                <a:sym typeface="Barlow"/>
              </a:rPr>
              <a:t> as </a:t>
            </a:r>
            <a:r>
              <a:rPr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seen in previous practice.</a:t>
            </a:r>
            <a:endParaRPr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Weight Decay regularization:</a:t>
            </a:r>
            <a:r>
              <a:rPr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0.001</a:t>
            </a:r>
            <a:endParaRPr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batch size:</a:t>
            </a:r>
            <a:r>
              <a:rPr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50 or 256 depending on trainable model size.</a:t>
            </a:r>
            <a:endParaRPr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8" name="Google Shape;16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1f3b18515_0_56"/>
          <p:cNvSpPr txBox="1"/>
          <p:nvPr>
            <p:ph type="title"/>
          </p:nvPr>
        </p:nvSpPr>
        <p:spPr>
          <a:xfrm>
            <a:off x="3589200" y="1334100"/>
            <a:ext cx="49677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8000"/>
              <a:t>Recognition</a:t>
            </a:r>
            <a:r>
              <a:rPr lang="en" sz="8000"/>
              <a:t> Models</a:t>
            </a:r>
            <a:endParaRPr sz="8000"/>
          </a:p>
        </p:txBody>
      </p:sp>
      <p:pic>
        <p:nvPicPr>
          <p:cNvPr id="174" name="Google Shape;174;g251f3b18515_0_56"/>
          <p:cNvPicPr preferRelativeResize="0"/>
          <p:nvPr/>
        </p:nvPicPr>
        <p:blipFill rotWithShape="1">
          <a:blip r:embed="rId3">
            <a:alphaModFix amt="73000"/>
          </a:blip>
          <a:srcRect b="0" l="33912" r="23505" t="0"/>
          <a:stretch/>
        </p:blipFill>
        <p:spPr>
          <a:xfrm>
            <a:off x="730450" y="574525"/>
            <a:ext cx="2551975" cy="399445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175" name="Google Shape;175;g251f3b18515_0_56"/>
          <p:cNvGrpSpPr/>
          <p:nvPr/>
        </p:nvGrpSpPr>
        <p:grpSpPr>
          <a:xfrm>
            <a:off x="3589200" y="539525"/>
            <a:ext cx="1686900" cy="528900"/>
            <a:chOff x="4693675" y="539525"/>
            <a:chExt cx="1686900" cy="528900"/>
          </a:xfrm>
        </p:grpSpPr>
        <p:sp>
          <p:nvSpPr>
            <p:cNvPr id="176" name="Google Shape;176;g251f3b18515_0_56"/>
            <p:cNvSpPr/>
            <p:nvPr/>
          </p:nvSpPr>
          <p:spPr>
            <a:xfrm>
              <a:off x="4693675" y="539525"/>
              <a:ext cx="1686900" cy="528900"/>
            </a:xfrm>
            <a:prstGeom prst="rect">
              <a:avLst/>
            </a:prstGeom>
            <a:noFill/>
            <a:ln cap="sq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251f3b18515_0_56"/>
            <p:cNvSpPr/>
            <p:nvPr/>
          </p:nvSpPr>
          <p:spPr>
            <a:xfrm>
              <a:off x="4813598" y="635079"/>
              <a:ext cx="242400" cy="337800"/>
            </a:xfrm>
            <a:prstGeom prst="diamond">
              <a:avLst/>
            </a:prstGeom>
            <a:solidFill>
              <a:schemeClr val="dk1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251f3b18515_0_56"/>
            <p:cNvSpPr/>
            <p:nvPr/>
          </p:nvSpPr>
          <p:spPr>
            <a:xfrm>
              <a:off x="5181791" y="644528"/>
              <a:ext cx="315000" cy="3150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" name="Google Shape;179;g251f3b18515_0_56"/>
            <p:cNvGrpSpPr/>
            <p:nvPr/>
          </p:nvGrpSpPr>
          <p:grpSpPr>
            <a:xfrm>
              <a:off x="5622584" y="635091"/>
              <a:ext cx="256721" cy="337781"/>
              <a:chOff x="327200" y="1825275"/>
              <a:chExt cx="357600" cy="470512"/>
            </a:xfrm>
          </p:grpSpPr>
          <p:sp>
            <p:nvSpPr>
              <p:cNvPr id="180" name="Google Shape;180;g251f3b18515_0_56"/>
              <p:cNvSpPr/>
              <p:nvPr/>
            </p:nvSpPr>
            <p:spPr>
              <a:xfrm>
                <a:off x="3272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g251f3b18515_0_56"/>
              <p:cNvSpPr/>
              <p:nvPr/>
            </p:nvSpPr>
            <p:spPr>
              <a:xfrm>
                <a:off x="506000" y="18252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g251f3b18515_0_56"/>
              <p:cNvSpPr/>
              <p:nvPr/>
            </p:nvSpPr>
            <p:spPr>
              <a:xfrm>
                <a:off x="3272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g251f3b18515_0_56"/>
              <p:cNvSpPr/>
              <p:nvPr/>
            </p:nvSpPr>
            <p:spPr>
              <a:xfrm>
                <a:off x="506000" y="2004075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g251f3b18515_0_56"/>
              <p:cNvSpPr/>
              <p:nvPr/>
            </p:nvSpPr>
            <p:spPr>
              <a:xfrm>
                <a:off x="413975" y="1919587"/>
                <a:ext cx="178800" cy="178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5" name="Google Shape;185;g251f3b18515_0_56"/>
              <p:cNvCxnSpPr>
                <a:stCxn id="184" idx="4"/>
              </p:cNvCxnSpPr>
              <p:nvPr/>
            </p:nvCxnSpPr>
            <p:spPr>
              <a:xfrm>
                <a:off x="503375" y="2098387"/>
                <a:ext cx="0" cy="197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6" name="Google Shape;186;g251f3b18515_0_56"/>
            <p:cNvGrpSpPr/>
            <p:nvPr/>
          </p:nvGrpSpPr>
          <p:grpSpPr>
            <a:xfrm>
              <a:off x="6004889" y="651666"/>
              <a:ext cx="254866" cy="304615"/>
              <a:chOff x="5329250" y="3967743"/>
              <a:chExt cx="232500" cy="277857"/>
            </a:xfrm>
          </p:grpSpPr>
          <p:sp>
            <p:nvSpPr>
              <p:cNvPr id="187" name="Google Shape;187;g251f3b18515_0_56"/>
              <p:cNvSpPr/>
              <p:nvPr/>
            </p:nvSpPr>
            <p:spPr>
              <a:xfrm rot="10800000">
                <a:off x="5329250" y="3967743"/>
                <a:ext cx="232500" cy="232500"/>
              </a:xfrm>
              <a:prstGeom prst="hear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g251f3b18515_0_56"/>
              <p:cNvSpPr/>
              <p:nvPr/>
            </p:nvSpPr>
            <p:spPr>
              <a:xfrm>
                <a:off x="5403650" y="4173300"/>
                <a:ext cx="83700" cy="72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9" name="Google Shape;189;g251f3b18515_0_56"/>
              <p:cNvCxnSpPr/>
              <p:nvPr/>
            </p:nvCxnSpPr>
            <p:spPr>
              <a:xfrm>
                <a:off x="5445500" y="4137510"/>
                <a:ext cx="0" cy="72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90" name="Google Shape;190;g251f3b18515_0_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 1: MobileNetv2</a:t>
            </a:r>
            <a:endParaRPr/>
          </a:p>
        </p:txBody>
      </p:sp>
      <p:pic>
        <p:nvPicPr>
          <p:cNvPr id="196" name="Google Shape;19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75" y="2981075"/>
            <a:ext cx="4736075" cy="20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7"/>
          <p:cNvSpPr txBox="1"/>
          <p:nvPr/>
        </p:nvSpPr>
        <p:spPr>
          <a:xfrm>
            <a:off x="430850" y="872975"/>
            <a:ext cx="4736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Implemented in Practice 3.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53 layers using “Linear Bottlenecks”.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Gave good results for SVHN database (10 classes and few samples).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With Poker cards (53 classes):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only 22.26% validation accuracy.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Max accuracy arrived at epoch 4 and stuck there.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9" name="Google Shape;19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150" y="1103550"/>
            <a:ext cx="3651353" cy="29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/>
          <p:nvPr>
            <p:ph type="title"/>
          </p:nvPr>
        </p:nvSpPr>
        <p:spPr>
          <a:xfrm>
            <a:off x="720000" y="216425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 2: EfficientNet b3 (Linear Classifier)</a:t>
            </a:r>
            <a:endParaRPr/>
          </a:p>
        </p:txBody>
      </p:sp>
      <p:sp>
        <p:nvSpPr>
          <p:cNvPr id="205" name="Google Shape;20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8"/>
          <p:cNvSpPr txBox="1"/>
          <p:nvPr/>
        </p:nvSpPr>
        <p:spPr>
          <a:xfrm>
            <a:off x="430850" y="872975"/>
            <a:ext cx="4736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We decided to use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transfer learning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EfficientNet b3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was widely used in examples we saw online.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Pre-trained with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ImageNet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weights for 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classifying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1000 classes.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Classifier layer (last layer) was changed to a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fully connected linear layer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(to be trained) 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outputting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 our 53 classes.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</a:pPr>
            <a:r>
              <a:rPr lang="en" sz="1600">
                <a:latin typeface="Barlow"/>
                <a:ea typeface="Barlow"/>
                <a:cs typeface="Barlow"/>
                <a:sym typeface="Barlow"/>
              </a:rPr>
              <a:t>Results improved but still suboptimal: only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42.26% </a:t>
            </a:r>
            <a:r>
              <a:rPr b="1"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validation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accuracy</a:t>
            </a:r>
            <a:r>
              <a:rPr lang="en" sz="1600">
                <a:latin typeface="Barlow"/>
                <a:ea typeface="Barlow"/>
                <a:cs typeface="Barlow"/>
                <a:sym typeface="Barlow"/>
              </a:rPr>
              <a:t>.</a:t>
            </a:r>
            <a:endParaRPr sz="16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913" y="1225400"/>
            <a:ext cx="3872413" cy="306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4">
            <a:alphaModFix/>
          </a:blip>
          <a:srcRect b="22266" l="11165" r="13237" t="22233"/>
          <a:stretch/>
        </p:blipFill>
        <p:spPr>
          <a:xfrm>
            <a:off x="345023" y="3520475"/>
            <a:ext cx="4672026" cy="13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 3: EfficientNet b3 (Deeper Training)</a:t>
            </a:r>
            <a:endParaRPr/>
          </a:p>
        </p:txBody>
      </p:sp>
      <p:sp>
        <p:nvSpPr>
          <p:cNvPr id="214" name="Google Shape;21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9"/>
          <p:cNvSpPr txBox="1"/>
          <p:nvPr/>
        </p:nvSpPr>
        <p:spPr>
          <a:xfrm>
            <a:off x="455875" y="875375"/>
            <a:ext cx="4521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We decided to 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further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 improve our EfficientNet b3 implementation based on examples online.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Classifier layer is now deeper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: two fully connected linear layers.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Dropout regularization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 in between to avoid overfitting.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Transfer learning was expanded: we trained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half of the model layers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, not only classifier.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Results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greatly improved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: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94.72%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 validation accuracy!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6" name="Google Shape;21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475" y="1290175"/>
            <a:ext cx="3930876" cy="31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150" y="3368975"/>
            <a:ext cx="2901050" cy="17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ker Style Minitheme by Slidesgo">
  <a:themeElements>
    <a:clrScheme name="Simple Light">
      <a:dk1>
        <a:srgbClr val="000000"/>
      </a:dk1>
      <a:lt1>
        <a:srgbClr val="F5DA72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